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5" r:id="rId2"/>
    <p:sldId id="316" r:id="rId3"/>
    <p:sldId id="259" r:id="rId4"/>
    <p:sldId id="261" r:id="rId5"/>
    <p:sldId id="263" r:id="rId6"/>
    <p:sldId id="326" r:id="rId7"/>
    <p:sldId id="317" r:id="rId8"/>
    <p:sldId id="265" r:id="rId9"/>
    <p:sldId id="323" r:id="rId10"/>
    <p:sldId id="281" r:id="rId11"/>
    <p:sldId id="283" r:id="rId12"/>
    <p:sldId id="327" r:id="rId13"/>
    <p:sldId id="328" r:id="rId14"/>
    <p:sldId id="329" r:id="rId15"/>
    <p:sldId id="32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D1730-C6A7-4EA2-BFD0-CF28922F142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864B6-F493-4CB8-99F3-8D5E51C47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0B0C2-7CDE-4D74-8ADE-9E1C4E84BED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91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586A-BB31-480B-84F3-37282F9214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93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586A-BB31-480B-84F3-37282F9214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2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Генетика и селекция сельскохозяйственных растений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2FD52-B578-49D9-BB36-DB6349AA8D4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8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DB37-AF7C-4047-B981-9F8F3624E66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7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2FD52-B578-49D9-BB36-DB6349AA8D4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0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2FD52-B578-49D9-BB36-DB6349AA8D4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5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97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1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9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3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6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14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8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5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34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73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27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4A35C-82B6-424C-A121-1205527439C3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ACC75-0CE8-4CED-8896-6CFB6F26CD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25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rgbClr val="0365F7"/>
              </a:gs>
              <a:gs pos="100000">
                <a:srgbClr val="003A9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schemeClr val="bg1"/>
              </a:solidFill>
            </a:endParaRPr>
          </a:p>
        </p:txBody>
      </p:sp>
      <p:sp>
        <p:nvSpPr>
          <p:cNvPr id="26" name="Title 20"/>
          <p:cNvSpPr txBox="1">
            <a:spLocks/>
          </p:cNvSpPr>
          <p:nvPr/>
        </p:nvSpPr>
        <p:spPr bwMode="auto">
          <a:xfrm>
            <a:off x="1313502" y="5156969"/>
            <a:ext cx="9193133" cy="9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25" tIns="60812" rIns="121625" bIns="60812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lvl="1" indent="0" algn="ctr">
              <a:spcBef>
                <a:spcPts val="597"/>
              </a:spcBef>
              <a:spcAft>
                <a:spcPts val="597"/>
              </a:spcAft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Федеральное государственное бюджетное научное учреждение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Федеральный исследовательский центр «Институт цитологии и генетики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Lato" pitchFamily="34" charset="0"/>
                <a:cs typeface="Arial" panose="020B0604020202020204" pitchFamily="34" charset="0"/>
              </a:rPr>
              <a:t>Сибирского отделения Российской академии наук»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7" y="317238"/>
            <a:ext cx="1045675" cy="1043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1" t="28727" r="18982"/>
          <a:stretch/>
        </p:blipFill>
        <p:spPr>
          <a:xfrm>
            <a:off x="9717185" y="3122814"/>
            <a:ext cx="2467809" cy="26980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"/>
          <a:stretch/>
        </p:blipFill>
        <p:spPr>
          <a:xfrm>
            <a:off x="1413536" y="1541519"/>
            <a:ext cx="10776045" cy="3162591"/>
          </a:xfrm>
          <a:prstGeom prst="rect">
            <a:avLst/>
          </a:prstGeom>
          <a:effectLst>
            <a:outerShdw blurRad="863600" dist="5969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13502" y="535350"/>
            <a:ext cx="106433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733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ГЕНЕТИКА И ГЕНЕТИЧЕСКИЕ ТЕХНОЛОГИИ</a:t>
            </a:r>
            <a:endParaRPr lang="de-DE" sz="933" b="1" dirty="0">
              <a:solidFill>
                <a:schemeClr val="bg1"/>
              </a:solidFill>
              <a:latin typeface="Arial" panose="020B0604020202020204" pitchFamily="34" charset="0"/>
              <a:ea typeface="Lato Blac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3220" y="2816181"/>
            <a:ext cx="8036417" cy="3960472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"/>
            <a:ext cx="12192000" cy="816075"/>
          </a:xfrm>
          <a:prstGeom prst="rect">
            <a:avLst/>
          </a:prstGeom>
          <a:gradFill flip="none" rotWithShape="1">
            <a:gsLst>
              <a:gs pos="0">
                <a:srgbClr val="0364F4"/>
              </a:gs>
              <a:gs pos="35000">
                <a:srgbClr val="0365F7"/>
              </a:gs>
              <a:gs pos="100000">
                <a:srgbClr val="003A9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863600" dist="5969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31" y="2933108"/>
            <a:ext cx="4063660" cy="3141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346" y="6007211"/>
            <a:ext cx="4063076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 b="1" dirty="0">
                <a:solidFill>
                  <a:schemeClr val="tx2"/>
                </a:solidFill>
                <a:cs typeface="Arial" panose="020B0604020202020204" pitchFamily="34" charset="0"/>
              </a:rPr>
              <a:t>Кластеризация 18 российских пород: чистопородные животные представлены одним цветом в последней строке.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1093" y="5948974"/>
            <a:ext cx="424349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33" b="1" dirty="0">
                <a:solidFill>
                  <a:schemeClr val="tx2"/>
                </a:solidFill>
                <a:cs typeface="Arial" panose="020B0604020202020204" pitchFamily="34" charset="0"/>
              </a:rPr>
              <a:t>Выявление чистопородных животных путем </a:t>
            </a:r>
            <a:r>
              <a:rPr lang="ru-RU" sz="1333" b="1" dirty="0" err="1">
                <a:solidFill>
                  <a:schemeClr val="tx2"/>
                </a:solidFill>
                <a:cs typeface="Arial" panose="020B0604020202020204" pitchFamily="34" charset="0"/>
              </a:rPr>
              <a:t>биоинформатического</a:t>
            </a:r>
            <a:r>
              <a:rPr lang="ru-RU" sz="1333" b="1" dirty="0">
                <a:solidFill>
                  <a:schemeClr val="tx2"/>
                </a:solidFill>
                <a:cs typeface="Arial" panose="020B0604020202020204" pitchFamily="34" charset="0"/>
              </a:rPr>
              <a:t> анализа</a:t>
            </a:r>
          </a:p>
        </p:txBody>
      </p:sp>
      <p:pic>
        <p:nvPicPr>
          <p:cNvPr id="13" name="Снимок экрана 2016-04-04 в 15.15.0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1686" r="51674" b="1448"/>
          <a:stretch/>
        </p:blipFill>
        <p:spPr bwMode="auto">
          <a:xfrm>
            <a:off x="9130422" y="216265"/>
            <a:ext cx="2897599" cy="22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4" y="2927085"/>
            <a:ext cx="3615245" cy="31411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351029" y="2579409"/>
          <a:ext cx="3676993" cy="4197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3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4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Порода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Число животных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Из них чистопородных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Алатауская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14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Бестужевская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19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Черно-пестрая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24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16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Бурятская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24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17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Серая украинская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48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Герефордская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9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9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Истобенская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5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Калмыцкая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23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Казахская белоголовая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20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Холмогорская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34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25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Костромская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36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22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Красная </a:t>
                      </a:r>
                      <a:r>
                        <a:rPr lang="ru-RU" sz="900" dirty="0" err="1">
                          <a:effectLst/>
                        </a:rPr>
                        <a:t>горбатовская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5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Красно-пестрая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2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Красная степная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</a:rPr>
                        <a:t>4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Тагильская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19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Украинская белоголовая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7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Юринская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3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0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Якутская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25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23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56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Ярославская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0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19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9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3904" y="1115418"/>
            <a:ext cx="8785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Кластерный анализ показал, что некоторые российские породы КРС имеют чистые генетические профили (разводятся «в чистоте»), а некоторые породы испытывали влияние со стороны других пород.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Биоинформатический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анализ позволил отобрать чистопородных животных, которые будут использованы в качестве эталонов для создания геномных паспортов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F4A6377A-B89C-DB46-A6BB-5B349AFFB180}"/>
              </a:ext>
            </a:extLst>
          </p:cNvPr>
          <p:cNvSpPr/>
          <p:nvPr/>
        </p:nvSpPr>
        <p:spPr>
          <a:xfrm rot="5400000">
            <a:off x="224501" y="5381598"/>
            <a:ext cx="239352" cy="13480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TextBox 3"/>
          <p:cNvSpPr txBox="1"/>
          <p:nvPr/>
        </p:nvSpPr>
        <p:spPr>
          <a:xfrm>
            <a:off x="182813" y="34992"/>
            <a:ext cx="900431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М.1.4.11 Разработка перспективных моделей геномной селекции, включая предложения по геномным паспортам пород КРС (2019 год)</a:t>
            </a:r>
          </a:p>
        </p:txBody>
      </p:sp>
    </p:spTree>
    <p:extLst>
      <p:ext uri="{BB962C8B-B14F-4D97-AF65-F5344CB8AC3E}">
        <p14:creationId xmlns:p14="http://schemas.microsoft.com/office/powerpoint/2010/main" val="30486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92537" y="2069305"/>
            <a:ext cx="10379353" cy="4357283"/>
            <a:chOff x="594402" y="1551979"/>
            <a:chExt cx="7784515" cy="326796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7224" y="1551979"/>
              <a:ext cx="261394" cy="1818084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CEFF3"/>
                </a:clrFrom>
                <a:clrTo>
                  <a:srgbClr val="ECEFF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4402" y="1551979"/>
              <a:ext cx="5812724" cy="326796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7126" y="1551980"/>
              <a:ext cx="1746804" cy="157091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8289" y="2478881"/>
              <a:ext cx="1468101" cy="181451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8289" y="1553765"/>
              <a:ext cx="1709065" cy="113228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99368" y="3107179"/>
              <a:ext cx="1979549" cy="171276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5149" y="2475310"/>
              <a:ext cx="261394" cy="181808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5654" y="2478881"/>
              <a:ext cx="1434302" cy="234216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0" y="-20781"/>
            <a:ext cx="12192000" cy="1765767"/>
            <a:chOff x="0" y="-15586"/>
            <a:chExt cx="9144000" cy="132432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0" y="-15586"/>
              <a:ext cx="9144000" cy="1324325"/>
              <a:chOff x="0" y="-15586"/>
              <a:chExt cx="9144000" cy="1324325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136627"/>
                <a:ext cx="9144000" cy="983668"/>
              </a:xfrm>
              <a:prstGeom prst="rect">
                <a:avLst/>
              </a:prstGeom>
              <a:gradFill flip="none" rotWithShape="1">
                <a:gsLst>
                  <a:gs pos="0">
                    <a:srgbClr val="0364F4"/>
                  </a:gs>
                  <a:gs pos="35000">
                    <a:srgbClr val="0365F7"/>
                  </a:gs>
                  <a:gs pos="100000">
                    <a:srgbClr val="003A95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>
                <a:outerShdw blurRad="863600" dist="596900" dir="27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5" name="Группа 24"/>
              <p:cNvGrpSpPr/>
              <p:nvPr/>
            </p:nvGrpSpPr>
            <p:grpSpPr>
              <a:xfrm>
                <a:off x="7788908" y="-15586"/>
                <a:ext cx="1342756" cy="1324325"/>
                <a:chOff x="7788908" y="-15586"/>
                <a:chExt cx="1342756" cy="1324325"/>
              </a:xfrm>
            </p:grpSpPr>
            <p:pic>
              <p:nvPicPr>
                <p:cNvPr id="26" name="Рисунок 2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281" t="28727" r="13801"/>
                <a:stretch/>
              </p:blipFill>
              <p:spPr>
                <a:xfrm>
                  <a:off x="7788908" y="-15586"/>
                  <a:ext cx="1342756" cy="1324325"/>
                </a:xfrm>
                <a:prstGeom prst="rect">
                  <a:avLst/>
                </a:prstGeom>
              </p:spPr>
            </p:pic>
            <p:sp>
              <p:nvSpPr>
                <p:cNvPr id="27" name="Прямоугольник 26"/>
                <p:cNvSpPr/>
                <p:nvPr/>
              </p:nvSpPr>
              <p:spPr>
                <a:xfrm>
                  <a:off x="8079435" y="311848"/>
                  <a:ext cx="928169" cy="620048"/>
                </a:xfrm>
                <a:prstGeom prst="rect">
                  <a:avLst/>
                </a:prstGeom>
                <a:solidFill>
                  <a:srgbClr val="1A2D8E"/>
                </a:solidFill>
                <a:ln>
                  <a:solidFill>
                    <a:srgbClr val="6AEB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900"/>
                </a:p>
              </p:txBody>
            </p:sp>
          </p:grpSp>
        </p:grpSp>
        <p:grpSp>
          <p:nvGrpSpPr>
            <p:cNvPr id="20" name="Группа 19"/>
            <p:cNvGrpSpPr/>
            <p:nvPr/>
          </p:nvGrpSpPr>
          <p:grpSpPr>
            <a:xfrm>
              <a:off x="8210865" y="435661"/>
              <a:ext cx="678837" cy="372422"/>
              <a:chOff x="8490451" y="-1629582"/>
              <a:chExt cx="678837" cy="372422"/>
            </a:xfrm>
          </p:grpSpPr>
          <p:sp>
            <p:nvSpPr>
              <p:cNvPr id="21" name="Freeform 5"/>
              <p:cNvSpPr>
                <a:spLocks noEditPoints="1"/>
              </p:cNvSpPr>
              <p:nvPr/>
            </p:nvSpPr>
            <p:spPr bwMode="auto">
              <a:xfrm>
                <a:off x="8494992" y="-1629582"/>
                <a:ext cx="276141" cy="89574"/>
              </a:xfrm>
              <a:custGeom>
                <a:avLst/>
                <a:gdLst>
                  <a:gd name="T0" fmla="*/ 1784 w 9304"/>
                  <a:gd name="T1" fmla="*/ 3018 h 3018"/>
                  <a:gd name="T2" fmla="*/ 0 w 9304"/>
                  <a:gd name="T3" fmla="*/ 2478 h 3018"/>
                  <a:gd name="T4" fmla="*/ 409 w 9304"/>
                  <a:gd name="T5" fmla="*/ 2058 h 3018"/>
                  <a:gd name="T6" fmla="*/ 1617 w 9304"/>
                  <a:gd name="T7" fmla="*/ 0 h 3018"/>
                  <a:gd name="T8" fmla="*/ 2068 w 9304"/>
                  <a:gd name="T9" fmla="*/ 0 h 3018"/>
                  <a:gd name="T10" fmla="*/ 2477 w 9304"/>
                  <a:gd name="T11" fmla="*/ 418 h 3018"/>
                  <a:gd name="T12" fmla="*/ 3498 w 9304"/>
                  <a:gd name="T13" fmla="*/ 1386 h 3018"/>
                  <a:gd name="T14" fmla="*/ 3614 w 9304"/>
                  <a:gd name="T15" fmla="*/ 2060 h 3018"/>
                  <a:gd name="T16" fmla="*/ 3963 w 9304"/>
                  <a:gd name="T17" fmla="*/ 2478 h 3018"/>
                  <a:gd name="T18" fmla="*/ 4372 w 9304"/>
                  <a:gd name="T19" fmla="*/ 975 h 3018"/>
                  <a:gd name="T20" fmla="*/ 5587 w 9304"/>
                  <a:gd name="T21" fmla="*/ 0 h 3018"/>
                  <a:gd name="T22" fmla="*/ 5176 w 9304"/>
                  <a:gd name="T23" fmla="*/ 1393 h 3018"/>
                  <a:gd name="T24" fmla="*/ 3963 w 9304"/>
                  <a:gd name="T25" fmla="*/ 2478 h 3018"/>
                  <a:gd name="T26" fmla="*/ 5866 w 9304"/>
                  <a:gd name="T27" fmla="*/ 418 h 3018"/>
                  <a:gd name="T28" fmla="*/ 7480 w 9304"/>
                  <a:gd name="T29" fmla="*/ 418 h 3018"/>
                  <a:gd name="T30" fmla="*/ 6469 w 9304"/>
                  <a:gd name="T31" fmla="*/ 2478 h 3018"/>
                  <a:gd name="T32" fmla="*/ 8406 w 9304"/>
                  <a:gd name="T33" fmla="*/ 0 h 3018"/>
                  <a:gd name="T34" fmla="*/ 8646 w 9304"/>
                  <a:gd name="T35" fmla="*/ 3 h 3018"/>
                  <a:gd name="T36" fmla="*/ 8815 w 9304"/>
                  <a:gd name="T37" fmla="*/ 19 h 3018"/>
                  <a:gd name="T38" fmla="*/ 8911 w 9304"/>
                  <a:gd name="T39" fmla="*/ 42 h 3018"/>
                  <a:gd name="T40" fmla="*/ 8974 w 9304"/>
                  <a:gd name="T41" fmla="*/ 71 h 3018"/>
                  <a:gd name="T42" fmla="*/ 9034 w 9304"/>
                  <a:gd name="T43" fmla="*/ 109 h 3018"/>
                  <a:gd name="T44" fmla="*/ 9089 w 9304"/>
                  <a:gd name="T45" fmla="*/ 157 h 3018"/>
                  <a:gd name="T46" fmla="*/ 9139 w 9304"/>
                  <a:gd name="T47" fmla="*/ 213 h 3018"/>
                  <a:gd name="T48" fmla="*/ 9185 w 9304"/>
                  <a:gd name="T49" fmla="*/ 280 h 3018"/>
                  <a:gd name="T50" fmla="*/ 9226 w 9304"/>
                  <a:gd name="T51" fmla="*/ 353 h 3018"/>
                  <a:gd name="T52" fmla="*/ 9258 w 9304"/>
                  <a:gd name="T53" fmla="*/ 435 h 3018"/>
                  <a:gd name="T54" fmla="*/ 9281 w 9304"/>
                  <a:gd name="T55" fmla="*/ 524 h 3018"/>
                  <a:gd name="T56" fmla="*/ 9297 w 9304"/>
                  <a:gd name="T57" fmla="*/ 622 h 3018"/>
                  <a:gd name="T58" fmla="*/ 9303 w 9304"/>
                  <a:gd name="T59" fmla="*/ 727 h 3018"/>
                  <a:gd name="T60" fmla="*/ 9297 w 9304"/>
                  <a:gd name="T61" fmla="*/ 892 h 3018"/>
                  <a:gd name="T62" fmla="*/ 9264 w 9304"/>
                  <a:gd name="T63" fmla="*/ 1065 h 3018"/>
                  <a:gd name="T64" fmla="*/ 9226 w 9304"/>
                  <a:gd name="T65" fmla="*/ 1167 h 3018"/>
                  <a:gd name="T66" fmla="*/ 9176 w 9304"/>
                  <a:gd name="T67" fmla="*/ 1257 h 3018"/>
                  <a:gd name="T68" fmla="*/ 9087 w 9304"/>
                  <a:gd name="T69" fmla="*/ 1369 h 3018"/>
                  <a:gd name="T70" fmla="*/ 8986 w 9304"/>
                  <a:gd name="T71" fmla="*/ 1449 h 3018"/>
                  <a:gd name="T72" fmla="*/ 8907 w 9304"/>
                  <a:gd name="T73" fmla="*/ 1486 h 3018"/>
                  <a:gd name="T74" fmla="*/ 8803 w 9304"/>
                  <a:gd name="T75" fmla="*/ 1514 h 3018"/>
                  <a:gd name="T76" fmla="*/ 8596 w 9304"/>
                  <a:gd name="T77" fmla="*/ 1537 h 3018"/>
                  <a:gd name="T78" fmla="*/ 8154 w 9304"/>
                  <a:gd name="T79" fmla="*/ 1543 h 3018"/>
                  <a:gd name="T80" fmla="*/ 8154 w 9304"/>
                  <a:gd name="T81" fmla="*/ 418 h 3018"/>
                  <a:gd name="T82" fmla="*/ 8437 w 9304"/>
                  <a:gd name="T83" fmla="*/ 1121 h 3018"/>
                  <a:gd name="T84" fmla="*/ 8573 w 9304"/>
                  <a:gd name="T85" fmla="*/ 1113 h 3018"/>
                  <a:gd name="T86" fmla="*/ 8669 w 9304"/>
                  <a:gd name="T87" fmla="*/ 1098 h 3018"/>
                  <a:gd name="T88" fmla="*/ 8732 w 9304"/>
                  <a:gd name="T89" fmla="*/ 1071 h 3018"/>
                  <a:gd name="T90" fmla="*/ 8782 w 9304"/>
                  <a:gd name="T91" fmla="*/ 1029 h 3018"/>
                  <a:gd name="T92" fmla="*/ 8826 w 9304"/>
                  <a:gd name="T93" fmla="*/ 973 h 3018"/>
                  <a:gd name="T94" fmla="*/ 8859 w 9304"/>
                  <a:gd name="T95" fmla="*/ 906 h 3018"/>
                  <a:gd name="T96" fmla="*/ 8876 w 9304"/>
                  <a:gd name="T97" fmla="*/ 827 h 3018"/>
                  <a:gd name="T98" fmla="*/ 8878 w 9304"/>
                  <a:gd name="T99" fmla="*/ 739 h 3018"/>
                  <a:gd name="T100" fmla="*/ 8865 w 9304"/>
                  <a:gd name="T101" fmla="*/ 654 h 3018"/>
                  <a:gd name="T102" fmla="*/ 8838 w 9304"/>
                  <a:gd name="T103" fmla="*/ 581 h 3018"/>
                  <a:gd name="T104" fmla="*/ 8796 w 9304"/>
                  <a:gd name="T105" fmla="*/ 522 h 3018"/>
                  <a:gd name="T106" fmla="*/ 8748 w 9304"/>
                  <a:gd name="T107" fmla="*/ 476 h 3018"/>
                  <a:gd name="T108" fmla="*/ 8692 w 9304"/>
                  <a:gd name="T109" fmla="*/ 447 h 3018"/>
                  <a:gd name="T110" fmla="*/ 8607 w 9304"/>
                  <a:gd name="T111" fmla="*/ 430 h 3018"/>
                  <a:gd name="T112" fmla="*/ 8473 w 9304"/>
                  <a:gd name="T113" fmla="*/ 420 h 3018"/>
                  <a:gd name="T114" fmla="*/ 8154 w 9304"/>
                  <a:gd name="T115" fmla="*/ 418 h 3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4" h="3018">
                    <a:moveTo>
                      <a:pt x="1617" y="2058"/>
                    </a:moveTo>
                    <a:lnTo>
                      <a:pt x="1784" y="2058"/>
                    </a:lnTo>
                    <a:lnTo>
                      <a:pt x="1784" y="3018"/>
                    </a:lnTo>
                    <a:lnTo>
                      <a:pt x="1448" y="3018"/>
                    </a:lnTo>
                    <a:lnTo>
                      <a:pt x="1448" y="2478"/>
                    </a:lnTo>
                    <a:lnTo>
                      <a:pt x="0" y="2478"/>
                    </a:lnTo>
                    <a:lnTo>
                      <a:pt x="0" y="0"/>
                    </a:lnTo>
                    <a:lnTo>
                      <a:pt x="409" y="0"/>
                    </a:lnTo>
                    <a:lnTo>
                      <a:pt x="409" y="2058"/>
                    </a:lnTo>
                    <a:lnTo>
                      <a:pt x="1210" y="2058"/>
                    </a:lnTo>
                    <a:lnTo>
                      <a:pt x="1210" y="0"/>
                    </a:lnTo>
                    <a:lnTo>
                      <a:pt x="1617" y="0"/>
                    </a:lnTo>
                    <a:lnTo>
                      <a:pt x="1617" y="2058"/>
                    </a:lnTo>
                    <a:close/>
                    <a:moveTo>
                      <a:pt x="2068" y="2478"/>
                    </a:moveTo>
                    <a:lnTo>
                      <a:pt x="2068" y="0"/>
                    </a:lnTo>
                    <a:lnTo>
                      <a:pt x="3577" y="0"/>
                    </a:lnTo>
                    <a:lnTo>
                      <a:pt x="3577" y="418"/>
                    </a:lnTo>
                    <a:lnTo>
                      <a:pt x="2477" y="418"/>
                    </a:lnTo>
                    <a:lnTo>
                      <a:pt x="2477" y="967"/>
                    </a:lnTo>
                    <a:lnTo>
                      <a:pt x="3498" y="967"/>
                    </a:lnTo>
                    <a:lnTo>
                      <a:pt x="3498" y="1386"/>
                    </a:lnTo>
                    <a:lnTo>
                      <a:pt x="2477" y="1386"/>
                    </a:lnTo>
                    <a:lnTo>
                      <a:pt x="2477" y="2060"/>
                    </a:lnTo>
                    <a:lnTo>
                      <a:pt x="3614" y="2060"/>
                    </a:lnTo>
                    <a:lnTo>
                      <a:pt x="3614" y="2478"/>
                    </a:lnTo>
                    <a:lnTo>
                      <a:pt x="2068" y="2478"/>
                    </a:lnTo>
                    <a:close/>
                    <a:moveTo>
                      <a:pt x="3963" y="2478"/>
                    </a:moveTo>
                    <a:lnTo>
                      <a:pt x="3963" y="0"/>
                    </a:lnTo>
                    <a:lnTo>
                      <a:pt x="4372" y="0"/>
                    </a:lnTo>
                    <a:lnTo>
                      <a:pt x="4372" y="975"/>
                    </a:lnTo>
                    <a:lnTo>
                      <a:pt x="5176" y="975"/>
                    </a:lnTo>
                    <a:lnTo>
                      <a:pt x="5176" y="0"/>
                    </a:lnTo>
                    <a:lnTo>
                      <a:pt x="5587" y="0"/>
                    </a:lnTo>
                    <a:lnTo>
                      <a:pt x="5587" y="2478"/>
                    </a:lnTo>
                    <a:lnTo>
                      <a:pt x="5176" y="2478"/>
                    </a:lnTo>
                    <a:lnTo>
                      <a:pt x="5176" y="1393"/>
                    </a:lnTo>
                    <a:lnTo>
                      <a:pt x="4372" y="1393"/>
                    </a:lnTo>
                    <a:lnTo>
                      <a:pt x="4372" y="2478"/>
                    </a:lnTo>
                    <a:lnTo>
                      <a:pt x="3963" y="2478"/>
                    </a:lnTo>
                    <a:close/>
                    <a:moveTo>
                      <a:pt x="6469" y="2478"/>
                    </a:moveTo>
                    <a:lnTo>
                      <a:pt x="6469" y="418"/>
                    </a:lnTo>
                    <a:lnTo>
                      <a:pt x="5866" y="418"/>
                    </a:lnTo>
                    <a:lnTo>
                      <a:pt x="5866" y="0"/>
                    </a:lnTo>
                    <a:lnTo>
                      <a:pt x="7480" y="0"/>
                    </a:lnTo>
                    <a:lnTo>
                      <a:pt x="7480" y="418"/>
                    </a:lnTo>
                    <a:lnTo>
                      <a:pt x="6878" y="418"/>
                    </a:lnTo>
                    <a:lnTo>
                      <a:pt x="6878" y="2478"/>
                    </a:lnTo>
                    <a:lnTo>
                      <a:pt x="6469" y="2478"/>
                    </a:lnTo>
                    <a:close/>
                    <a:moveTo>
                      <a:pt x="7745" y="2478"/>
                    </a:moveTo>
                    <a:lnTo>
                      <a:pt x="7745" y="0"/>
                    </a:lnTo>
                    <a:lnTo>
                      <a:pt x="8406" y="0"/>
                    </a:lnTo>
                    <a:lnTo>
                      <a:pt x="8494" y="0"/>
                    </a:lnTo>
                    <a:lnTo>
                      <a:pt x="8575" y="2"/>
                    </a:lnTo>
                    <a:lnTo>
                      <a:pt x="8646" y="3"/>
                    </a:lnTo>
                    <a:lnTo>
                      <a:pt x="8711" y="7"/>
                    </a:lnTo>
                    <a:lnTo>
                      <a:pt x="8767" y="13"/>
                    </a:lnTo>
                    <a:lnTo>
                      <a:pt x="8815" y="19"/>
                    </a:lnTo>
                    <a:lnTo>
                      <a:pt x="8855" y="26"/>
                    </a:lnTo>
                    <a:lnTo>
                      <a:pt x="8888" y="34"/>
                    </a:lnTo>
                    <a:lnTo>
                      <a:pt x="8911" y="42"/>
                    </a:lnTo>
                    <a:lnTo>
                      <a:pt x="8932" y="51"/>
                    </a:lnTo>
                    <a:lnTo>
                      <a:pt x="8953" y="61"/>
                    </a:lnTo>
                    <a:lnTo>
                      <a:pt x="8974" y="71"/>
                    </a:lnTo>
                    <a:lnTo>
                      <a:pt x="8995" y="82"/>
                    </a:lnTo>
                    <a:lnTo>
                      <a:pt x="9015" y="96"/>
                    </a:lnTo>
                    <a:lnTo>
                      <a:pt x="9034" y="109"/>
                    </a:lnTo>
                    <a:lnTo>
                      <a:pt x="9053" y="124"/>
                    </a:lnTo>
                    <a:lnTo>
                      <a:pt x="9070" y="140"/>
                    </a:lnTo>
                    <a:lnTo>
                      <a:pt x="9089" y="157"/>
                    </a:lnTo>
                    <a:lnTo>
                      <a:pt x="9107" y="174"/>
                    </a:lnTo>
                    <a:lnTo>
                      <a:pt x="9124" y="194"/>
                    </a:lnTo>
                    <a:lnTo>
                      <a:pt x="9139" y="213"/>
                    </a:lnTo>
                    <a:lnTo>
                      <a:pt x="9155" y="234"/>
                    </a:lnTo>
                    <a:lnTo>
                      <a:pt x="9172" y="257"/>
                    </a:lnTo>
                    <a:lnTo>
                      <a:pt x="9185" y="280"/>
                    </a:lnTo>
                    <a:lnTo>
                      <a:pt x="9201" y="303"/>
                    </a:lnTo>
                    <a:lnTo>
                      <a:pt x="9214" y="328"/>
                    </a:lnTo>
                    <a:lnTo>
                      <a:pt x="9226" y="353"/>
                    </a:lnTo>
                    <a:lnTo>
                      <a:pt x="9237" y="380"/>
                    </a:lnTo>
                    <a:lnTo>
                      <a:pt x="9249" y="407"/>
                    </a:lnTo>
                    <a:lnTo>
                      <a:pt x="9258" y="435"/>
                    </a:lnTo>
                    <a:lnTo>
                      <a:pt x="9266" y="464"/>
                    </a:lnTo>
                    <a:lnTo>
                      <a:pt x="9274" y="495"/>
                    </a:lnTo>
                    <a:lnTo>
                      <a:pt x="9281" y="524"/>
                    </a:lnTo>
                    <a:lnTo>
                      <a:pt x="9287" y="556"/>
                    </a:lnTo>
                    <a:lnTo>
                      <a:pt x="9293" y="589"/>
                    </a:lnTo>
                    <a:lnTo>
                      <a:pt x="9297" y="622"/>
                    </a:lnTo>
                    <a:lnTo>
                      <a:pt x="9301" y="656"/>
                    </a:lnTo>
                    <a:lnTo>
                      <a:pt x="9303" y="691"/>
                    </a:lnTo>
                    <a:lnTo>
                      <a:pt x="9303" y="727"/>
                    </a:lnTo>
                    <a:lnTo>
                      <a:pt x="9304" y="764"/>
                    </a:lnTo>
                    <a:lnTo>
                      <a:pt x="9303" y="829"/>
                    </a:lnTo>
                    <a:lnTo>
                      <a:pt x="9297" y="892"/>
                    </a:lnTo>
                    <a:lnTo>
                      <a:pt x="9289" y="952"/>
                    </a:lnTo>
                    <a:lnTo>
                      <a:pt x="9278" y="1009"/>
                    </a:lnTo>
                    <a:lnTo>
                      <a:pt x="9264" y="1065"/>
                    </a:lnTo>
                    <a:lnTo>
                      <a:pt x="9247" y="1117"/>
                    </a:lnTo>
                    <a:lnTo>
                      <a:pt x="9237" y="1142"/>
                    </a:lnTo>
                    <a:lnTo>
                      <a:pt x="9226" y="1167"/>
                    </a:lnTo>
                    <a:lnTo>
                      <a:pt x="9214" y="1190"/>
                    </a:lnTo>
                    <a:lnTo>
                      <a:pt x="9203" y="1213"/>
                    </a:lnTo>
                    <a:lnTo>
                      <a:pt x="9176" y="1257"/>
                    </a:lnTo>
                    <a:lnTo>
                      <a:pt x="9149" y="1297"/>
                    </a:lnTo>
                    <a:lnTo>
                      <a:pt x="9118" y="1334"/>
                    </a:lnTo>
                    <a:lnTo>
                      <a:pt x="9087" y="1369"/>
                    </a:lnTo>
                    <a:lnTo>
                      <a:pt x="9055" y="1399"/>
                    </a:lnTo>
                    <a:lnTo>
                      <a:pt x="9020" y="1426"/>
                    </a:lnTo>
                    <a:lnTo>
                      <a:pt x="8986" y="1449"/>
                    </a:lnTo>
                    <a:lnTo>
                      <a:pt x="8947" y="1468"/>
                    </a:lnTo>
                    <a:lnTo>
                      <a:pt x="8928" y="1478"/>
                    </a:lnTo>
                    <a:lnTo>
                      <a:pt x="8907" y="1486"/>
                    </a:lnTo>
                    <a:lnTo>
                      <a:pt x="8884" y="1493"/>
                    </a:lnTo>
                    <a:lnTo>
                      <a:pt x="8859" y="1501"/>
                    </a:lnTo>
                    <a:lnTo>
                      <a:pt x="8803" y="1514"/>
                    </a:lnTo>
                    <a:lnTo>
                      <a:pt x="8742" y="1524"/>
                    </a:lnTo>
                    <a:lnTo>
                      <a:pt x="8673" y="1532"/>
                    </a:lnTo>
                    <a:lnTo>
                      <a:pt x="8596" y="1537"/>
                    </a:lnTo>
                    <a:lnTo>
                      <a:pt x="8513" y="1541"/>
                    </a:lnTo>
                    <a:lnTo>
                      <a:pt x="8423" y="1543"/>
                    </a:lnTo>
                    <a:lnTo>
                      <a:pt x="8154" y="1543"/>
                    </a:lnTo>
                    <a:lnTo>
                      <a:pt x="8154" y="2478"/>
                    </a:lnTo>
                    <a:lnTo>
                      <a:pt x="7745" y="2478"/>
                    </a:lnTo>
                    <a:close/>
                    <a:moveTo>
                      <a:pt x="8154" y="418"/>
                    </a:moveTo>
                    <a:lnTo>
                      <a:pt x="8154" y="1121"/>
                    </a:lnTo>
                    <a:lnTo>
                      <a:pt x="8381" y="1121"/>
                    </a:lnTo>
                    <a:lnTo>
                      <a:pt x="8437" y="1121"/>
                    </a:lnTo>
                    <a:lnTo>
                      <a:pt x="8487" y="1119"/>
                    </a:lnTo>
                    <a:lnTo>
                      <a:pt x="8533" y="1117"/>
                    </a:lnTo>
                    <a:lnTo>
                      <a:pt x="8573" y="1113"/>
                    </a:lnTo>
                    <a:lnTo>
                      <a:pt x="8609" y="1109"/>
                    </a:lnTo>
                    <a:lnTo>
                      <a:pt x="8642" y="1104"/>
                    </a:lnTo>
                    <a:lnTo>
                      <a:pt x="8669" y="1098"/>
                    </a:lnTo>
                    <a:lnTo>
                      <a:pt x="8692" y="1090"/>
                    </a:lnTo>
                    <a:lnTo>
                      <a:pt x="8713" y="1081"/>
                    </a:lnTo>
                    <a:lnTo>
                      <a:pt x="8732" y="1071"/>
                    </a:lnTo>
                    <a:lnTo>
                      <a:pt x="8750" y="1057"/>
                    </a:lnTo>
                    <a:lnTo>
                      <a:pt x="8767" y="1044"/>
                    </a:lnTo>
                    <a:lnTo>
                      <a:pt x="8782" y="1029"/>
                    </a:lnTo>
                    <a:lnTo>
                      <a:pt x="8798" y="1013"/>
                    </a:lnTo>
                    <a:lnTo>
                      <a:pt x="8813" y="994"/>
                    </a:lnTo>
                    <a:lnTo>
                      <a:pt x="8826" y="973"/>
                    </a:lnTo>
                    <a:lnTo>
                      <a:pt x="8838" y="952"/>
                    </a:lnTo>
                    <a:lnTo>
                      <a:pt x="8849" y="929"/>
                    </a:lnTo>
                    <a:lnTo>
                      <a:pt x="8859" y="906"/>
                    </a:lnTo>
                    <a:lnTo>
                      <a:pt x="8867" y="881"/>
                    </a:lnTo>
                    <a:lnTo>
                      <a:pt x="8872" y="854"/>
                    </a:lnTo>
                    <a:lnTo>
                      <a:pt x="8876" y="827"/>
                    </a:lnTo>
                    <a:lnTo>
                      <a:pt x="8878" y="798"/>
                    </a:lnTo>
                    <a:lnTo>
                      <a:pt x="8878" y="768"/>
                    </a:lnTo>
                    <a:lnTo>
                      <a:pt x="8878" y="739"/>
                    </a:lnTo>
                    <a:lnTo>
                      <a:pt x="8876" y="708"/>
                    </a:lnTo>
                    <a:lnTo>
                      <a:pt x="8871" y="681"/>
                    </a:lnTo>
                    <a:lnTo>
                      <a:pt x="8865" y="654"/>
                    </a:lnTo>
                    <a:lnTo>
                      <a:pt x="8857" y="629"/>
                    </a:lnTo>
                    <a:lnTo>
                      <a:pt x="8849" y="604"/>
                    </a:lnTo>
                    <a:lnTo>
                      <a:pt x="8838" y="581"/>
                    </a:lnTo>
                    <a:lnTo>
                      <a:pt x="8824" y="560"/>
                    </a:lnTo>
                    <a:lnTo>
                      <a:pt x="8811" y="539"/>
                    </a:lnTo>
                    <a:lnTo>
                      <a:pt x="8796" y="522"/>
                    </a:lnTo>
                    <a:lnTo>
                      <a:pt x="8780" y="505"/>
                    </a:lnTo>
                    <a:lnTo>
                      <a:pt x="8765" y="489"/>
                    </a:lnTo>
                    <a:lnTo>
                      <a:pt x="8748" y="476"/>
                    </a:lnTo>
                    <a:lnTo>
                      <a:pt x="8730" y="464"/>
                    </a:lnTo>
                    <a:lnTo>
                      <a:pt x="8711" y="455"/>
                    </a:lnTo>
                    <a:lnTo>
                      <a:pt x="8692" y="447"/>
                    </a:lnTo>
                    <a:lnTo>
                      <a:pt x="8669" y="439"/>
                    </a:lnTo>
                    <a:lnTo>
                      <a:pt x="8640" y="434"/>
                    </a:lnTo>
                    <a:lnTo>
                      <a:pt x="8607" y="430"/>
                    </a:lnTo>
                    <a:lnTo>
                      <a:pt x="8567" y="426"/>
                    </a:lnTo>
                    <a:lnTo>
                      <a:pt x="8523" y="422"/>
                    </a:lnTo>
                    <a:lnTo>
                      <a:pt x="8473" y="420"/>
                    </a:lnTo>
                    <a:lnTo>
                      <a:pt x="8416" y="418"/>
                    </a:lnTo>
                    <a:lnTo>
                      <a:pt x="8354" y="418"/>
                    </a:lnTo>
                    <a:lnTo>
                      <a:pt x="8154" y="418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8494992" y="-1482073"/>
                <a:ext cx="674296" cy="76129"/>
              </a:xfrm>
              <a:custGeom>
                <a:avLst/>
                <a:gdLst>
                  <a:gd name="T0" fmla="*/ 1701 w 22719"/>
                  <a:gd name="T1" fmla="*/ 43 h 2565"/>
                  <a:gd name="T2" fmla="*/ 3247 w 22719"/>
                  <a:gd name="T3" fmla="*/ 2105 h 2565"/>
                  <a:gd name="T4" fmla="*/ 5221 w 22719"/>
                  <a:gd name="T5" fmla="*/ 43 h 2565"/>
                  <a:gd name="T6" fmla="*/ 7154 w 22719"/>
                  <a:gd name="T7" fmla="*/ 43 h 2565"/>
                  <a:gd name="T8" fmla="*/ 7191 w 22719"/>
                  <a:gd name="T9" fmla="*/ 2523 h 2565"/>
                  <a:gd name="T10" fmla="*/ 8406 w 22719"/>
                  <a:gd name="T11" fmla="*/ 2523 h 2565"/>
                  <a:gd name="T12" fmla="*/ 10508 w 22719"/>
                  <a:gd name="T13" fmla="*/ 2523 h 2565"/>
                  <a:gd name="T14" fmla="*/ 11693 w 22719"/>
                  <a:gd name="T15" fmla="*/ 797 h 2565"/>
                  <a:gd name="T16" fmla="*/ 11731 w 22719"/>
                  <a:gd name="T17" fmla="*/ 1079 h 2565"/>
                  <a:gd name="T18" fmla="*/ 11914 w 22719"/>
                  <a:gd name="T19" fmla="*/ 1229 h 2565"/>
                  <a:gd name="T20" fmla="*/ 12217 w 22719"/>
                  <a:gd name="T21" fmla="*/ 1235 h 2565"/>
                  <a:gd name="T22" fmla="*/ 12440 w 22719"/>
                  <a:gd name="T23" fmla="*/ 1145 h 2565"/>
                  <a:gd name="T24" fmla="*/ 12361 w 22719"/>
                  <a:gd name="T25" fmla="*/ 1582 h 2565"/>
                  <a:gd name="T26" fmla="*/ 12087 w 22719"/>
                  <a:gd name="T27" fmla="*/ 1652 h 2565"/>
                  <a:gd name="T28" fmla="*/ 11764 w 22719"/>
                  <a:gd name="T29" fmla="*/ 1630 h 2565"/>
                  <a:gd name="T30" fmla="*/ 11493 w 22719"/>
                  <a:gd name="T31" fmla="*/ 1488 h 2565"/>
                  <a:gd name="T32" fmla="*/ 11328 w 22719"/>
                  <a:gd name="T33" fmla="*/ 1237 h 2565"/>
                  <a:gd name="T34" fmla="*/ 13313 w 22719"/>
                  <a:gd name="T35" fmla="*/ 2523 h 2565"/>
                  <a:gd name="T36" fmla="*/ 13722 w 22719"/>
                  <a:gd name="T37" fmla="*/ 2105 h 2565"/>
                  <a:gd name="T38" fmla="*/ 16852 w 22719"/>
                  <a:gd name="T39" fmla="*/ 1959 h 2565"/>
                  <a:gd name="T40" fmla="*/ 16673 w 22719"/>
                  <a:gd name="T41" fmla="*/ 2293 h 2565"/>
                  <a:gd name="T42" fmla="*/ 16420 w 22719"/>
                  <a:gd name="T43" fmla="*/ 2491 h 2565"/>
                  <a:gd name="T44" fmla="*/ 16103 w 22719"/>
                  <a:gd name="T45" fmla="*/ 2563 h 2565"/>
                  <a:gd name="T46" fmla="*/ 15704 w 22719"/>
                  <a:gd name="T47" fmla="*/ 2489 h 2565"/>
                  <a:gd name="T48" fmla="*/ 15385 w 22719"/>
                  <a:gd name="T49" fmla="*/ 2214 h 2565"/>
                  <a:gd name="T50" fmla="*/ 15174 w 22719"/>
                  <a:gd name="T51" fmla="*/ 1721 h 2565"/>
                  <a:gd name="T52" fmla="*/ 15145 w 22719"/>
                  <a:gd name="T53" fmla="*/ 1077 h 2565"/>
                  <a:gd name="T54" fmla="*/ 15295 w 22719"/>
                  <a:gd name="T55" fmla="*/ 509 h 2565"/>
                  <a:gd name="T56" fmla="*/ 15592 w 22719"/>
                  <a:gd name="T57" fmla="*/ 148 h 2565"/>
                  <a:gd name="T58" fmla="*/ 15986 w 22719"/>
                  <a:gd name="T59" fmla="*/ 6 h 2565"/>
                  <a:gd name="T60" fmla="*/ 16366 w 22719"/>
                  <a:gd name="T61" fmla="*/ 46 h 2565"/>
                  <a:gd name="T62" fmla="*/ 16660 w 22719"/>
                  <a:gd name="T63" fmla="*/ 235 h 2565"/>
                  <a:gd name="T64" fmla="*/ 16817 w 22719"/>
                  <a:gd name="T65" fmla="*/ 473 h 2565"/>
                  <a:gd name="T66" fmla="*/ 16483 w 22719"/>
                  <a:gd name="T67" fmla="*/ 795 h 2565"/>
                  <a:gd name="T68" fmla="*/ 16280 w 22719"/>
                  <a:gd name="T69" fmla="*/ 490 h 2565"/>
                  <a:gd name="T70" fmla="*/ 15986 w 22719"/>
                  <a:gd name="T71" fmla="*/ 436 h 2565"/>
                  <a:gd name="T72" fmla="*/ 15775 w 22719"/>
                  <a:gd name="T73" fmla="*/ 540 h 2565"/>
                  <a:gd name="T74" fmla="*/ 15625 w 22719"/>
                  <a:gd name="T75" fmla="*/ 772 h 2565"/>
                  <a:gd name="T76" fmla="*/ 15560 w 22719"/>
                  <a:gd name="T77" fmla="*/ 1164 h 2565"/>
                  <a:gd name="T78" fmla="*/ 15585 w 22719"/>
                  <a:gd name="T79" fmla="*/ 1630 h 2565"/>
                  <a:gd name="T80" fmla="*/ 15696 w 22719"/>
                  <a:gd name="T81" fmla="*/ 1940 h 2565"/>
                  <a:gd name="T82" fmla="*/ 15878 w 22719"/>
                  <a:gd name="T83" fmla="*/ 2099 h 2565"/>
                  <a:gd name="T84" fmla="*/ 16095 w 22719"/>
                  <a:gd name="T85" fmla="*/ 2135 h 2565"/>
                  <a:gd name="T86" fmla="*/ 16259 w 22719"/>
                  <a:gd name="T87" fmla="*/ 2078 h 2565"/>
                  <a:gd name="T88" fmla="*/ 16391 w 22719"/>
                  <a:gd name="T89" fmla="*/ 1940 h 2565"/>
                  <a:gd name="T90" fmla="*/ 17265 w 22719"/>
                  <a:gd name="T91" fmla="*/ 2523 h 2565"/>
                  <a:gd name="T92" fmla="*/ 17831 w 22719"/>
                  <a:gd name="T93" fmla="*/ 1041 h 2565"/>
                  <a:gd name="T94" fmla="*/ 17981 w 22719"/>
                  <a:gd name="T95" fmla="*/ 713 h 2565"/>
                  <a:gd name="T96" fmla="*/ 18181 w 22719"/>
                  <a:gd name="T97" fmla="*/ 225 h 2565"/>
                  <a:gd name="T98" fmla="*/ 18407 w 22719"/>
                  <a:gd name="T99" fmla="*/ 58 h 2565"/>
                  <a:gd name="T100" fmla="*/ 18682 w 22719"/>
                  <a:gd name="T101" fmla="*/ 396 h 2565"/>
                  <a:gd name="T102" fmla="*/ 18453 w 22719"/>
                  <a:gd name="T103" fmla="*/ 467 h 2565"/>
                  <a:gd name="T104" fmla="*/ 18319 w 22719"/>
                  <a:gd name="T105" fmla="*/ 788 h 2565"/>
                  <a:gd name="T106" fmla="*/ 18194 w 22719"/>
                  <a:gd name="T107" fmla="*/ 1112 h 2565"/>
                  <a:gd name="T108" fmla="*/ 18121 w 22719"/>
                  <a:gd name="T109" fmla="*/ 1277 h 2565"/>
                  <a:gd name="T110" fmla="*/ 18348 w 22719"/>
                  <a:gd name="T111" fmla="*/ 1542 h 2565"/>
                  <a:gd name="T112" fmla="*/ 18012 w 22719"/>
                  <a:gd name="T113" fmla="*/ 1822 h 2565"/>
                  <a:gd name="T114" fmla="*/ 17837 w 22719"/>
                  <a:gd name="T115" fmla="*/ 1496 h 2565"/>
                  <a:gd name="T116" fmla="*/ 18993 w 22719"/>
                  <a:gd name="T117" fmla="*/ 2523 h 2565"/>
                  <a:gd name="T118" fmla="*/ 19406 w 22719"/>
                  <a:gd name="T119" fmla="*/ 2523 h 2565"/>
                  <a:gd name="T120" fmla="*/ 22024 w 22719"/>
                  <a:gd name="T121" fmla="*/ 1248 h 2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719" h="2565">
                    <a:moveTo>
                      <a:pt x="0" y="2523"/>
                    </a:moveTo>
                    <a:lnTo>
                      <a:pt x="0" y="64"/>
                    </a:lnTo>
                    <a:lnTo>
                      <a:pt x="1431" y="64"/>
                    </a:lnTo>
                    <a:lnTo>
                      <a:pt x="1431" y="482"/>
                    </a:lnTo>
                    <a:lnTo>
                      <a:pt x="409" y="482"/>
                    </a:lnTo>
                    <a:lnTo>
                      <a:pt x="409" y="2523"/>
                    </a:lnTo>
                    <a:lnTo>
                      <a:pt x="0" y="2523"/>
                    </a:lnTo>
                    <a:close/>
                    <a:moveTo>
                      <a:pt x="1701" y="2523"/>
                    </a:moveTo>
                    <a:lnTo>
                      <a:pt x="1701" y="43"/>
                    </a:lnTo>
                    <a:lnTo>
                      <a:pt x="3210" y="43"/>
                    </a:lnTo>
                    <a:lnTo>
                      <a:pt x="3210" y="463"/>
                    </a:lnTo>
                    <a:lnTo>
                      <a:pt x="2110" y="463"/>
                    </a:lnTo>
                    <a:lnTo>
                      <a:pt x="2110" y="1012"/>
                    </a:lnTo>
                    <a:lnTo>
                      <a:pt x="3132" y="1012"/>
                    </a:lnTo>
                    <a:lnTo>
                      <a:pt x="3132" y="1431"/>
                    </a:lnTo>
                    <a:lnTo>
                      <a:pt x="2110" y="1431"/>
                    </a:lnTo>
                    <a:lnTo>
                      <a:pt x="2110" y="2105"/>
                    </a:lnTo>
                    <a:lnTo>
                      <a:pt x="3247" y="2105"/>
                    </a:lnTo>
                    <a:lnTo>
                      <a:pt x="3247" y="2523"/>
                    </a:lnTo>
                    <a:lnTo>
                      <a:pt x="1701" y="2523"/>
                    </a:lnTo>
                    <a:close/>
                    <a:moveTo>
                      <a:pt x="3594" y="2523"/>
                    </a:moveTo>
                    <a:lnTo>
                      <a:pt x="3594" y="43"/>
                    </a:lnTo>
                    <a:lnTo>
                      <a:pt x="4005" y="43"/>
                    </a:lnTo>
                    <a:lnTo>
                      <a:pt x="4005" y="1018"/>
                    </a:lnTo>
                    <a:lnTo>
                      <a:pt x="4810" y="1018"/>
                    </a:lnTo>
                    <a:lnTo>
                      <a:pt x="4810" y="43"/>
                    </a:lnTo>
                    <a:lnTo>
                      <a:pt x="5221" y="43"/>
                    </a:lnTo>
                    <a:lnTo>
                      <a:pt x="5221" y="2523"/>
                    </a:lnTo>
                    <a:lnTo>
                      <a:pt x="4810" y="2523"/>
                    </a:lnTo>
                    <a:lnTo>
                      <a:pt x="4810" y="1438"/>
                    </a:lnTo>
                    <a:lnTo>
                      <a:pt x="4005" y="1438"/>
                    </a:lnTo>
                    <a:lnTo>
                      <a:pt x="4005" y="2523"/>
                    </a:lnTo>
                    <a:lnTo>
                      <a:pt x="3594" y="2523"/>
                    </a:lnTo>
                    <a:close/>
                    <a:moveTo>
                      <a:pt x="5645" y="2523"/>
                    </a:moveTo>
                    <a:lnTo>
                      <a:pt x="5645" y="43"/>
                    </a:lnTo>
                    <a:lnTo>
                      <a:pt x="7154" y="43"/>
                    </a:lnTo>
                    <a:lnTo>
                      <a:pt x="7154" y="463"/>
                    </a:lnTo>
                    <a:lnTo>
                      <a:pt x="6054" y="463"/>
                    </a:lnTo>
                    <a:lnTo>
                      <a:pt x="6054" y="1012"/>
                    </a:lnTo>
                    <a:lnTo>
                      <a:pt x="7075" y="1012"/>
                    </a:lnTo>
                    <a:lnTo>
                      <a:pt x="7075" y="1431"/>
                    </a:lnTo>
                    <a:lnTo>
                      <a:pt x="6054" y="1431"/>
                    </a:lnTo>
                    <a:lnTo>
                      <a:pt x="6054" y="2105"/>
                    </a:lnTo>
                    <a:lnTo>
                      <a:pt x="7191" y="2105"/>
                    </a:lnTo>
                    <a:lnTo>
                      <a:pt x="7191" y="2523"/>
                    </a:lnTo>
                    <a:lnTo>
                      <a:pt x="5645" y="2523"/>
                    </a:lnTo>
                    <a:close/>
                    <a:moveTo>
                      <a:pt x="7995" y="2523"/>
                    </a:moveTo>
                    <a:lnTo>
                      <a:pt x="7995" y="463"/>
                    </a:lnTo>
                    <a:lnTo>
                      <a:pt x="7392" y="463"/>
                    </a:lnTo>
                    <a:lnTo>
                      <a:pt x="7392" y="43"/>
                    </a:lnTo>
                    <a:lnTo>
                      <a:pt x="9007" y="43"/>
                    </a:lnTo>
                    <a:lnTo>
                      <a:pt x="9007" y="463"/>
                    </a:lnTo>
                    <a:lnTo>
                      <a:pt x="8406" y="463"/>
                    </a:lnTo>
                    <a:lnTo>
                      <a:pt x="8406" y="2523"/>
                    </a:lnTo>
                    <a:lnTo>
                      <a:pt x="7995" y="2523"/>
                    </a:lnTo>
                    <a:close/>
                    <a:moveTo>
                      <a:pt x="9274" y="2523"/>
                    </a:moveTo>
                    <a:lnTo>
                      <a:pt x="9274" y="43"/>
                    </a:lnTo>
                    <a:lnTo>
                      <a:pt x="9665" y="43"/>
                    </a:lnTo>
                    <a:lnTo>
                      <a:pt x="9665" y="1696"/>
                    </a:lnTo>
                    <a:lnTo>
                      <a:pt x="10487" y="43"/>
                    </a:lnTo>
                    <a:lnTo>
                      <a:pt x="10898" y="43"/>
                    </a:lnTo>
                    <a:lnTo>
                      <a:pt x="10898" y="2523"/>
                    </a:lnTo>
                    <a:lnTo>
                      <a:pt x="10508" y="2523"/>
                    </a:lnTo>
                    <a:lnTo>
                      <a:pt x="10508" y="907"/>
                    </a:lnTo>
                    <a:lnTo>
                      <a:pt x="9687" y="2523"/>
                    </a:lnTo>
                    <a:lnTo>
                      <a:pt x="9274" y="2523"/>
                    </a:lnTo>
                    <a:close/>
                    <a:moveTo>
                      <a:pt x="11282" y="930"/>
                    </a:moveTo>
                    <a:lnTo>
                      <a:pt x="11282" y="43"/>
                    </a:lnTo>
                    <a:lnTo>
                      <a:pt x="11691" y="43"/>
                    </a:lnTo>
                    <a:lnTo>
                      <a:pt x="11691" y="701"/>
                    </a:lnTo>
                    <a:lnTo>
                      <a:pt x="11691" y="751"/>
                    </a:lnTo>
                    <a:lnTo>
                      <a:pt x="11693" y="797"/>
                    </a:lnTo>
                    <a:lnTo>
                      <a:pt x="11695" y="841"/>
                    </a:lnTo>
                    <a:lnTo>
                      <a:pt x="11697" y="882"/>
                    </a:lnTo>
                    <a:lnTo>
                      <a:pt x="11699" y="918"/>
                    </a:lnTo>
                    <a:lnTo>
                      <a:pt x="11701" y="951"/>
                    </a:lnTo>
                    <a:lnTo>
                      <a:pt x="11704" y="981"/>
                    </a:lnTo>
                    <a:lnTo>
                      <a:pt x="11710" y="1008"/>
                    </a:lnTo>
                    <a:lnTo>
                      <a:pt x="11714" y="1033"/>
                    </a:lnTo>
                    <a:lnTo>
                      <a:pt x="11722" y="1056"/>
                    </a:lnTo>
                    <a:lnTo>
                      <a:pt x="11731" y="1079"/>
                    </a:lnTo>
                    <a:lnTo>
                      <a:pt x="11743" y="1100"/>
                    </a:lnTo>
                    <a:lnTo>
                      <a:pt x="11756" y="1122"/>
                    </a:lnTo>
                    <a:lnTo>
                      <a:pt x="11772" y="1141"/>
                    </a:lnTo>
                    <a:lnTo>
                      <a:pt x="11789" y="1160"/>
                    </a:lnTo>
                    <a:lnTo>
                      <a:pt x="11808" y="1177"/>
                    </a:lnTo>
                    <a:lnTo>
                      <a:pt x="11831" y="1195"/>
                    </a:lnTo>
                    <a:lnTo>
                      <a:pt x="11856" y="1208"/>
                    </a:lnTo>
                    <a:lnTo>
                      <a:pt x="11883" y="1220"/>
                    </a:lnTo>
                    <a:lnTo>
                      <a:pt x="11914" y="1229"/>
                    </a:lnTo>
                    <a:lnTo>
                      <a:pt x="11946" y="1237"/>
                    </a:lnTo>
                    <a:lnTo>
                      <a:pt x="11983" y="1243"/>
                    </a:lnTo>
                    <a:lnTo>
                      <a:pt x="12023" y="1246"/>
                    </a:lnTo>
                    <a:lnTo>
                      <a:pt x="12065" y="1248"/>
                    </a:lnTo>
                    <a:lnTo>
                      <a:pt x="12098" y="1246"/>
                    </a:lnTo>
                    <a:lnTo>
                      <a:pt x="12129" y="1244"/>
                    </a:lnTo>
                    <a:lnTo>
                      <a:pt x="12159" y="1243"/>
                    </a:lnTo>
                    <a:lnTo>
                      <a:pt x="12188" y="1239"/>
                    </a:lnTo>
                    <a:lnTo>
                      <a:pt x="12217" y="1235"/>
                    </a:lnTo>
                    <a:lnTo>
                      <a:pt x="12246" y="1229"/>
                    </a:lnTo>
                    <a:lnTo>
                      <a:pt x="12273" y="1221"/>
                    </a:lnTo>
                    <a:lnTo>
                      <a:pt x="12300" y="1214"/>
                    </a:lnTo>
                    <a:lnTo>
                      <a:pt x="12325" y="1204"/>
                    </a:lnTo>
                    <a:lnTo>
                      <a:pt x="12350" y="1195"/>
                    </a:lnTo>
                    <a:lnTo>
                      <a:pt x="12375" y="1183"/>
                    </a:lnTo>
                    <a:lnTo>
                      <a:pt x="12398" y="1172"/>
                    </a:lnTo>
                    <a:lnTo>
                      <a:pt x="12419" y="1158"/>
                    </a:lnTo>
                    <a:lnTo>
                      <a:pt x="12440" y="1145"/>
                    </a:lnTo>
                    <a:lnTo>
                      <a:pt x="12461" y="1129"/>
                    </a:lnTo>
                    <a:lnTo>
                      <a:pt x="12482" y="1112"/>
                    </a:lnTo>
                    <a:lnTo>
                      <a:pt x="12482" y="43"/>
                    </a:lnTo>
                    <a:lnTo>
                      <a:pt x="12891" y="43"/>
                    </a:lnTo>
                    <a:lnTo>
                      <a:pt x="12891" y="2523"/>
                    </a:lnTo>
                    <a:lnTo>
                      <a:pt x="12482" y="2523"/>
                    </a:lnTo>
                    <a:lnTo>
                      <a:pt x="12482" y="1525"/>
                    </a:lnTo>
                    <a:lnTo>
                      <a:pt x="12421" y="1556"/>
                    </a:lnTo>
                    <a:lnTo>
                      <a:pt x="12361" y="1582"/>
                    </a:lnTo>
                    <a:lnTo>
                      <a:pt x="12330" y="1594"/>
                    </a:lnTo>
                    <a:lnTo>
                      <a:pt x="12300" y="1605"/>
                    </a:lnTo>
                    <a:lnTo>
                      <a:pt x="12269" y="1615"/>
                    </a:lnTo>
                    <a:lnTo>
                      <a:pt x="12238" y="1625"/>
                    </a:lnTo>
                    <a:lnTo>
                      <a:pt x="12209" y="1632"/>
                    </a:lnTo>
                    <a:lnTo>
                      <a:pt x="12179" y="1638"/>
                    </a:lnTo>
                    <a:lnTo>
                      <a:pt x="12148" y="1644"/>
                    </a:lnTo>
                    <a:lnTo>
                      <a:pt x="12117" y="1648"/>
                    </a:lnTo>
                    <a:lnTo>
                      <a:pt x="12087" y="1652"/>
                    </a:lnTo>
                    <a:lnTo>
                      <a:pt x="12056" y="1655"/>
                    </a:lnTo>
                    <a:lnTo>
                      <a:pt x="12027" y="1655"/>
                    </a:lnTo>
                    <a:lnTo>
                      <a:pt x="11996" y="1657"/>
                    </a:lnTo>
                    <a:lnTo>
                      <a:pt x="11954" y="1655"/>
                    </a:lnTo>
                    <a:lnTo>
                      <a:pt x="11914" y="1653"/>
                    </a:lnTo>
                    <a:lnTo>
                      <a:pt x="11873" y="1650"/>
                    </a:lnTo>
                    <a:lnTo>
                      <a:pt x="11837" y="1644"/>
                    </a:lnTo>
                    <a:lnTo>
                      <a:pt x="11799" y="1638"/>
                    </a:lnTo>
                    <a:lnTo>
                      <a:pt x="11764" y="1630"/>
                    </a:lnTo>
                    <a:lnTo>
                      <a:pt x="11729" y="1621"/>
                    </a:lnTo>
                    <a:lnTo>
                      <a:pt x="11695" y="1609"/>
                    </a:lnTo>
                    <a:lnTo>
                      <a:pt x="11662" y="1596"/>
                    </a:lnTo>
                    <a:lnTo>
                      <a:pt x="11631" y="1582"/>
                    </a:lnTo>
                    <a:lnTo>
                      <a:pt x="11603" y="1567"/>
                    </a:lnTo>
                    <a:lnTo>
                      <a:pt x="11574" y="1550"/>
                    </a:lnTo>
                    <a:lnTo>
                      <a:pt x="11545" y="1531"/>
                    </a:lnTo>
                    <a:lnTo>
                      <a:pt x="11518" y="1511"/>
                    </a:lnTo>
                    <a:lnTo>
                      <a:pt x="11493" y="1488"/>
                    </a:lnTo>
                    <a:lnTo>
                      <a:pt x="11470" y="1465"/>
                    </a:lnTo>
                    <a:lnTo>
                      <a:pt x="11447" y="1442"/>
                    </a:lnTo>
                    <a:lnTo>
                      <a:pt x="11426" y="1415"/>
                    </a:lnTo>
                    <a:lnTo>
                      <a:pt x="11407" y="1390"/>
                    </a:lnTo>
                    <a:lnTo>
                      <a:pt x="11388" y="1362"/>
                    </a:lnTo>
                    <a:lnTo>
                      <a:pt x="11370" y="1333"/>
                    </a:lnTo>
                    <a:lnTo>
                      <a:pt x="11355" y="1302"/>
                    </a:lnTo>
                    <a:lnTo>
                      <a:pt x="11342" y="1269"/>
                    </a:lnTo>
                    <a:lnTo>
                      <a:pt x="11328" y="1237"/>
                    </a:lnTo>
                    <a:lnTo>
                      <a:pt x="11319" y="1202"/>
                    </a:lnTo>
                    <a:lnTo>
                      <a:pt x="11309" y="1168"/>
                    </a:lnTo>
                    <a:lnTo>
                      <a:pt x="11301" y="1131"/>
                    </a:lnTo>
                    <a:lnTo>
                      <a:pt x="11294" y="1093"/>
                    </a:lnTo>
                    <a:lnTo>
                      <a:pt x="11288" y="1054"/>
                    </a:lnTo>
                    <a:lnTo>
                      <a:pt x="11286" y="1014"/>
                    </a:lnTo>
                    <a:lnTo>
                      <a:pt x="11282" y="972"/>
                    </a:lnTo>
                    <a:lnTo>
                      <a:pt x="11282" y="930"/>
                    </a:lnTo>
                    <a:close/>
                    <a:moveTo>
                      <a:pt x="13313" y="2523"/>
                    </a:moveTo>
                    <a:lnTo>
                      <a:pt x="13313" y="43"/>
                    </a:lnTo>
                    <a:lnTo>
                      <a:pt x="14822" y="43"/>
                    </a:lnTo>
                    <a:lnTo>
                      <a:pt x="14822" y="463"/>
                    </a:lnTo>
                    <a:lnTo>
                      <a:pt x="13722" y="463"/>
                    </a:lnTo>
                    <a:lnTo>
                      <a:pt x="13722" y="1012"/>
                    </a:lnTo>
                    <a:lnTo>
                      <a:pt x="14744" y="1012"/>
                    </a:lnTo>
                    <a:lnTo>
                      <a:pt x="14744" y="1431"/>
                    </a:lnTo>
                    <a:lnTo>
                      <a:pt x="13722" y="1431"/>
                    </a:lnTo>
                    <a:lnTo>
                      <a:pt x="13722" y="2105"/>
                    </a:lnTo>
                    <a:lnTo>
                      <a:pt x="14859" y="2105"/>
                    </a:lnTo>
                    <a:lnTo>
                      <a:pt x="14859" y="2523"/>
                    </a:lnTo>
                    <a:lnTo>
                      <a:pt x="13313" y="2523"/>
                    </a:lnTo>
                    <a:close/>
                    <a:moveTo>
                      <a:pt x="16508" y="1611"/>
                    </a:moveTo>
                    <a:lnTo>
                      <a:pt x="16906" y="1765"/>
                    </a:lnTo>
                    <a:lnTo>
                      <a:pt x="16894" y="1817"/>
                    </a:lnTo>
                    <a:lnTo>
                      <a:pt x="16881" y="1865"/>
                    </a:lnTo>
                    <a:lnTo>
                      <a:pt x="16865" y="1913"/>
                    </a:lnTo>
                    <a:lnTo>
                      <a:pt x="16852" y="1959"/>
                    </a:lnTo>
                    <a:lnTo>
                      <a:pt x="16835" y="2003"/>
                    </a:lnTo>
                    <a:lnTo>
                      <a:pt x="16817" y="2045"/>
                    </a:lnTo>
                    <a:lnTo>
                      <a:pt x="16800" y="2085"/>
                    </a:lnTo>
                    <a:lnTo>
                      <a:pt x="16781" y="2126"/>
                    </a:lnTo>
                    <a:lnTo>
                      <a:pt x="16762" y="2162"/>
                    </a:lnTo>
                    <a:lnTo>
                      <a:pt x="16741" y="2197"/>
                    </a:lnTo>
                    <a:lnTo>
                      <a:pt x="16719" y="2231"/>
                    </a:lnTo>
                    <a:lnTo>
                      <a:pt x="16696" y="2262"/>
                    </a:lnTo>
                    <a:lnTo>
                      <a:pt x="16673" y="2293"/>
                    </a:lnTo>
                    <a:lnTo>
                      <a:pt x="16648" y="2322"/>
                    </a:lnTo>
                    <a:lnTo>
                      <a:pt x="16623" y="2348"/>
                    </a:lnTo>
                    <a:lnTo>
                      <a:pt x="16597" y="2373"/>
                    </a:lnTo>
                    <a:lnTo>
                      <a:pt x="16568" y="2396"/>
                    </a:lnTo>
                    <a:lnTo>
                      <a:pt x="16541" y="2418"/>
                    </a:lnTo>
                    <a:lnTo>
                      <a:pt x="16512" y="2439"/>
                    </a:lnTo>
                    <a:lnTo>
                      <a:pt x="16481" y="2456"/>
                    </a:lnTo>
                    <a:lnTo>
                      <a:pt x="16451" y="2473"/>
                    </a:lnTo>
                    <a:lnTo>
                      <a:pt x="16420" y="2491"/>
                    </a:lnTo>
                    <a:lnTo>
                      <a:pt x="16387" y="2504"/>
                    </a:lnTo>
                    <a:lnTo>
                      <a:pt x="16355" y="2517"/>
                    </a:lnTo>
                    <a:lnTo>
                      <a:pt x="16320" y="2529"/>
                    </a:lnTo>
                    <a:lnTo>
                      <a:pt x="16286" y="2539"/>
                    </a:lnTo>
                    <a:lnTo>
                      <a:pt x="16251" y="2546"/>
                    </a:lnTo>
                    <a:lnTo>
                      <a:pt x="16214" y="2552"/>
                    </a:lnTo>
                    <a:lnTo>
                      <a:pt x="16178" y="2558"/>
                    </a:lnTo>
                    <a:lnTo>
                      <a:pt x="16142" y="2562"/>
                    </a:lnTo>
                    <a:lnTo>
                      <a:pt x="16103" y="2563"/>
                    </a:lnTo>
                    <a:lnTo>
                      <a:pt x="16063" y="2565"/>
                    </a:lnTo>
                    <a:lnTo>
                      <a:pt x="16015" y="2563"/>
                    </a:lnTo>
                    <a:lnTo>
                      <a:pt x="15967" y="2560"/>
                    </a:lnTo>
                    <a:lnTo>
                      <a:pt x="15919" y="2554"/>
                    </a:lnTo>
                    <a:lnTo>
                      <a:pt x="15875" y="2546"/>
                    </a:lnTo>
                    <a:lnTo>
                      <a:pt x="15829" y="2535"/>
                    </a:lnTo>
                    <a:lnTo>
                      <a:pt x="15786" y="2521"/>
                    </a:lnTo>
                    <a:lnTo>
                      <a:pt x="15744" y="2506"/>
                    </a:lnTo>
                    <a:lnTo>
                      <a:pt x="15704" y="2489"/>
                    </a:lnTo>
                    <a:lnTo>
                      <a:pt x="15663" y="2467"/>
                    </a:lnTo>
                    <a:lnTo>
                      <a:pt x="15625" y="2444"/>
                    </a:lnTo>
                    <a:lnTo>
                      <a:pt x="15589" y="2419"/>
                    </a:lnTo>
                    <a:lnTo>
                      <a:pt x="15552" y="2393"/>
                    </a:lnTo>
                    <a:lnTo>
                      <a:pt x="15518" y="2362"/>
                    </a:lnTo>
                    <a:lnTo>
                      <a:pt x="15483" y="2331"/>
                    </a:lnTo>
                    <a:lnTo>
                      <a:pt x="15450" y="2297"/>
                    </a:lnTo>
                    <a:lnTo>
                      <a:pt x="15420" y="2258"/>
                    </a:lnTo>
                    <a:lnTo>
                      <a:pt x="15385" y="2214"/>
                    </a:lnTo>
                    <a:lnTo>
                      <a:pt x="15352" y="2166"/>
                    </a:lnTo>
                    <a:lnTo>
                      <a:pt x="15322" y="2118"/>
                    </a:lnTo>
                    <a:lnTo>
                      <a:pt x="15295" y="2066"/>
                    </a:lnTo>
                    <a:lnTo>
                      <a:pt x="15268" y="2014"/>
                    </a:lnTo>
                    <a:lnTo>
                      <a:pt x="15245" y="1959"/>
                    </a:lnTo>
                    <a:lnTo>
                      <a:pt x="15224" y="1903"/>
                    </a:lnTo>
                    <a:lnTo>
                      <a:pt x="15205" y="1844"/>
                    </a:lnTo>
                    <a:lnTo>
                      <a:pt x="15189" y="1784"/>
                    </a:lnTo>
                    <a:lnTo>
                      <a:pt x="15174" y="1721"/>
                    </a:lnTo>
                    <a:lnTo>
                      <a:pt x="15162" y="1655"/>
                    </a:lnTo>
                    <a:lnTo>
                      <a:pt x="15153" y="1590"/>
                    </a:lnTo>
                    <a:lnTo>
                      <a:pt x="15145" y="1521"/>
                    </a:lnTo>
                    <a:lnTo>
                      <a:pt x="15139" y="1452"/>
                    </a:lnTo>
                    <a:lnTo>
                      <a:pt x="15135" y="1379"/>
                    </a:lnTo>
                    <a:lnTo>
                      <a:pt x="15134" y="1306"/>
                    </a:lnTo>
                    <a:lnTo>
                      <a:pt x="15135" y="1227"/>
                    </a:lnTo>
                    <a:lnTo>
                      <a:pt x="15139" y="1150"/>
                    </a:lnTo>
                    <a:lnTo>
                      <a:pt x="15145" y="1077"/>
                    </a:lnTo>
                    <a:lnTo>
                      <a:pt x="15153" y="1004"/>
                    </a:lnTo>
                    <a:lnTo>
                      <a:pt x="15162" y="935"/>
                    </a:lnTo>
                    <a:lnTo>
                      <a:pt x="15174" y="868"/>
                    </a:lnTo>
                    <a:lnTo>
                      <a:pt x="15189" y="803"/>
                    </a:lnTo>
                    <a:lnTo>
                      <a:pt x="15206" y="740"/>
                    </a:lnTo>
                    <a:lnTo>
                      <a:pt x="15226" y="678"/>
                    </a:lnTo>
                    <a:lnTo>
                      <a:pt x="15247" y="620"/>
                    </a:lnTo>
                    <a:lnTo>
                      <a:pt x="15270" y="563"/>
                    </a:lnTo>
                    <a:lnTo>
                      <a:pt x="15295" y="509"/>
                    </a:lnTo>
                    <a:lnTo>
                      <a:pt x="15324" y="455"/>
                    </a:lnTo>
                    <a:lnTo>
                      <a:pt x="15354" y="405"/>
                    </a:lnTo>
                    <a:lnTo>
                      <a:pt x="15385" y="357"/>
                    </a:lnTo>
                    <a:lnTo>
                      <a:pt x="15422" y="311"/>
                    </a:lnTo>
                    <a:lnTo>
                      <a:pt x="15452" y="275"/>
                    </a:lnTo>
                    <a:lnTo>
                      <a:pt x="15485" y="238"/>
                    </a:lnTo>
                    <a:lnTo>
                      <a:pt x="15519" y="206"/>
                    </a:lnTo>
                    <a:lnTo>
                      <a:pt x="15556" y="177"/>
                    </a:lnTo>
                    <a:lnTo>
                      <a:pt x="15592" y="148"/>
                    </a:lnTo>
                    <a:lnTo>
                      <a:pt x="15631" y="123"/>
                    </a:lnTo>
                    <a:lnTo>
                      <a:pt x="15671" y="100"/>
                    </a:lnTo>
                    <a:lnTo>
                      <a:pt x="15711" y="79"/>
                    </a:lnTo>
                    <a:lnTo>
                      <a:pt x="15754" y="60"/>
                    </a:lnTo>
                    <a:lnTo>
                      <a:pt x="15798" y="45"/>
                    </a:lnTo>
                    <a:lnTo>
                      <a:pt x="15844" y="31"/>
                    </a:lnTo>
                    <a:lnTo>
                      <a:pt x="15890" y="21"/>
                    </a:lnTo>
                    <a:lnTo>
                      <a:pt x="15938" y="12"/>
                    </a:lnTo>
                    <a:lnTo>
                      <a:pt x="15986" y="6"/>
                    </a:lnTo>
                    <a:lnTo>
                      <a:pt x="16036" y="2"/>
                    </a:lnTo>
                    <a:lnTo>
                      <a:pt x="16088" y="0"/>
                    </a:lnTo>
                    <a:lnTo>
                      <a:pt x="16130" y="2"/>
                    </a:lnTo>
                    <a:lnTo>
                      <a:pt x="16172" y="4"/>
                    </a:lnTo>
                    <a:lnTo>
                      <a:pt x="16213" y="10"/>
                    </a:lnTo>
                    <a:lnTo>
                      <a:pt x="16253" y="16"/>
                    </a:lnTo>
                    <a:lnTo>
                      <a:pt x="16291" y="23"/>
                    </a:lnTo>
                    <a:lnTo>
                      <a:pt x="16330" y="33"/>
                    </a:lnTo>
                    <a:lnTo>
                      <a:pt x="16366" y="46"/>
                    </a:lnTo>
                    <a:lnTo>
                      <a:pt x="16403" y="60"/>
                    </a:lnTo>
                    <a:lnTo>
                      <a:pt x="16437" y="75"/>
                    </a:lnTo>
                    <a:lnTo>
                      <a:pt x="16472" y="93"/>
                    </a:lnTo>
                    <a:lnTo>
                      <a:pt x="16504" y="112"/>
                    </a:lnTo>
                    <a:lnTo>
                      <a:pt x="16537" y="133"/>
                    </a:lnTo>
                    <a:lnTo>
                      <a:pt x="16570" y="156"/>
                    </a:lnTo>
                    <a:lnTo>
                      <a:pt x="16600" y="179"/>
                    </a:lnTo>
                    <a:lnTo>
                      <a:pt x="16631" y="206"/>
                    </a:lnTo>
                    <a:lnTo>
                      <a:pt x="16660" y="235"/>
                    </a:lnTo>
                    <a:lnTo>
                      <a:pt x="16681" y="256"/>
                    </a:lnTo>
                    <a:lnTo>
                      <a:pt x="16700" y="279"/>
                    </a:lnTo>
                    <a:lnTo>
                      <a:pt x="16718" y="302"/>
                    </a:lnTo>
                    <a:lnTo>
                      <a:pt x="16737" y="327"/>
                    </a:lnTo>
                    <a:lnTo>
                      <a:pt x="16754" y="354"/>
                    </a:lnTo>
                    <a:lnTo>
                      <a:pt x="16771" y="381"/>
                    </a:lnTo>
                    <a:lnTo>
                      <a:pt x="16787" y="411"/>
                    </a:lnTo>
                    <a:lnTo>
                      <a:pt x="16802" y="440"/>
                    </a:lnTo>
                    <a:lnTo>
                      <a:pt x="16817" y="473"/>
                    </a:lnTo>
                    <a:lnTo>
                      <a:pt x="16831" y="505"/>
                    </a:lnTo>
                    <a:lnTo>
                      <a:pt x="16844" y="538"/>
                    </a:lnTo>
                    <a:lnTo>
                      <a:pt x="16856" y="574"/>
                    </a:lnTo>
                    <a:lnTo>
                      <a:pt x="16869" y="609"/>
                    </a:lnTo>
                    <a:lnTo>
                      <a:pt x="16881" y="647"/>
                    </a:lnTo>
                    <a:lnTo>
                      <a:pt x="16890" y="686"/>
                    </a:lnTo>
                    <a:lnTo>
                      <a:pt x="16900" y="726"/>
                    </a:lnTo>
                    <a:lnTo>
                      <a:pt x="16495" y="845"/>
                    </a:lnTo>
                    <a:lnTo>
                      <a:pt x="16483" y="795"/>
                    </a:lnTo>
                    <a:lnTo>
                      <a:pt x="16470" y="751"/>
                    </a:lnTo>
                    <a:lnTo>
                      <a:pt x="16454" y="707"/>
                    </a:lnTo>
                    <a:lnTo>
                      <a:pt x="16437" y="667"/>
                    </a:lnTo>
                    <a:lnTo>
                      <a:pt x="16416" y="630"/>
                    </a:lnTo>
                    <a:lnTo>
                      <a:pt x="16393" y="596"/>
                    </a:lnTo>
                    <a:lnTo>
                      <a:pt x="16368" y="565"/>
                    </a:lnTo>
                    <a:lnTo>
                      <a:pt x="16339" y="536"/>
                    </a:lnTo>
                    <a:lnTo>
                      <a:pt x="16310" y="511"/>
                    </a:lnTo>
                    <a:lnTo>
                      <a:pt x="16280" y="490"/>
                    </a:lnTo>
                    <a:lnTo>
                      <a:pt x="16247" y="471"/>
                    </a:lnTo>
                    <a:lnTo>
                      <a:pt x="16213" y="455"/>
                    </a:lnTo>
                    <a:lnTo>
                      <a:pt x="16178" y="444"/>
                    </a:lnTo>
                    <a:lnTo>
                      <a:pt x="16143" y="436"/>
                    </a:lnTo>
                    <a:lnTo>
                      <a:pt x="16105" y="430"/>
                    </a:lnTo>
                    <a:lnTo>
                      <a:pt x="16067" y="429"/>
                    </a:lnTo>
                    <a:lnTo>
                      <a:pt x="16040" y="430"/>
                    </a:lnTo>
                    <a:lnTo>
                      <a:pt x="16011" y="432"/>
                    </a:lnTo>
                    <a:lnTo>
                      <a:pt x="15986" y="436"/>
                    </a:lnTo>
                    <a:lnTo>
                      <a:pt x="15959" y="442"/>
                    </a:lnTo>
                    <a:lnTo>
                      <a:pt x="15934" y="448"/>
                    </a:lnTo>
                    <a:lnTo>
                      <a:pt x="15909" y="457"/>
                    </a:lnTo>
                    <a:lnTo>
                      <a:pt x="15886" y="467"/>
                    </a:lnTo>
                    <a:lnTo>
                      <a:pt x="15863" y="478"/>
                    </a:lnTo>
                    <a:lnTo>
                      <a:pt x="15840" y="490"/>
                    </a:lnTo>
                    <a:lnTo>
                      <a:pt x="15817" y="505"/>
                    </a:lnTo>
                    <a:lnTo>
                      <a:pt x="15796" y="521"/>
                    </a:lnTo>
                    <a:lnTo>
                      <a:pt x="15775" y="540"/>
                    </a:lnTo>
                    <a:lnTo>
                      <a:pt x="15756" y="559"/>
                    </a:lnTo>
                    <a:lnTo>
                      <a:pt x="15736" y="578"/>
                    </a:lnTo>
                    <a:lnTo>
                      <a:pt x="15717" y="601"/>
                    </a:lnTo>
                    <a:lnTo>
                      <a:pt x="15700" y="624"/>
                    </a:lnTo>
                    <a:lnTo>
                      <a:pt x="15683" y="651"/>
                    </a:lnTo>
                    <a:lnTo>
                      <a:pt x="15665" y="678"/>
                    </a:lnTo>
                    <a:lnTo>
                      <a:pt x="15652" y="707"/>
                    </a:lnTo>
                    <a:lnTo>
                      <a:pt x="15637" y="740"/>
                    </a:lnTo>
                    <a:lnTo>
                      <a:pt x="15625" y="772"/>
                    </a:lnTo>
                    <a:lnTo>
                      <a:pt x="15614" y="809"/>
                    </a:lnTo>
                    <a:lnTo>
                      <a:pt x="15602" y="845"/>
                    </a:lnTo>
                    <a:lnTo>
                      <a:pt x="15592" y="885"/>
                    </a:lnTo>
                    <a:lnTo>
                      <a:pt x="15585" y="926"/>
                    </a:lnTo>
                    <a:lnTo>
                      <a:pt x="15577" y="970"/>
                    </a:lnTo>
                    <a:lnTo>
                      <a:pt x="15571" y="1016"/>
                    </a:lnTo>
                    <a:lnTo>
                      <a:pt x="15566" y="1062"/>
                    </a:lnTo>
                    <a:lnTo>
                      <a:pt x="15562" y="1112"/>
                    </a:lnTo>
                    <a:lnTo>
                      <a:pt x="15560" y="1164"/>
                    </a:lnTo>
                    <a:lnTo>
                      <a:pt x="15558" y="1218"/>
                    </a:lnTo>
                    <a:lnTo>
                      <a:pt x="15558" y="1273"/>
                    </a:lnTo>
                    <a:lnTo>
                      <a:pt x="15558" y="1331"/>
                    </a:lnTo>
                    <a:lnTo>
                      <a:pt x="15560" y="1387"/>
                    </a:lnTo>
                    <a:lnTo>
                      <a:pt x="15562" y="1438"/>
                    </a:lnTo>
                    <a:lnTo>
                      <a:pt x="15566" y="1490"/>
                    </a:lnTo>
                    <a:lnTo>
                      <a:pt x="15571" y="1538"/>
                    </a:lnTo>
                    <a:lnTo>
                      <a:pt x="15577" y="1586"/>
                    </a:lnTo>
                    <a:lnTo>
                      <a:pt x="15585" y="1630"/>
                    </a:lnTo>
                    <a:lnTo>
                      <a:pt x="15592" y="1675"/>
                    </a:lnTo>
                    <a:lnTo>
                      <a:pt x="15602" y="1715"/>
                    </a:lnTo>
                    <a:lnTo>
                      <a:pt x="15612" y="1753"/>
                    </a:lnTo>
                    <a:lnTo>
                      <a:pt x="15623" y="1790"/>
                    </a:lnTo>
                    <a:lnTo>
                      <a:pt x="15635" y="1822"/>
                    </a:lnTo>
                    <a:lnTo>
                      <a:pt x="15648" y="1855"/>
                    </a:lnTo>
                    <a:lnTo>
                      <a:pt x="15663" y="1886"/>
                    </a:lnTo>
                    <a:lnTo>
                      <a:pt x="15679" y="1913"/>
                    </a:lnTo>
                    <a:lnTo>
                      <a:pt x="15696" y="1940"/>
                    </a:lnTo>
                    <a:lnTo>
                      <a:pt x="15713" y="1963"/>
                    </a:lnTo>
                    <a:lnTo>
                      <a:pt x="15733" y="1986"/>
                    </a:lnTo>
                    <a:lnTo>
                      <a:pt x="15752" y="2007"/>
                    </a:lnTo>
                    <a:lnTo>
                      <a:pt x="15771" y="2026"/>
                    </a:lnTo>
                    <a:lnTo>
                      <a:pt x="15790" y="2043"/>
                    </a:lnTo>
                    <a:lnTo>
                      <a:pt x="15811" y="2060"/>
                    </a:lnTo>
                    <a:lnTo>
                      <a:pt x="15832" y="2074"/>
                    </a:lnTo>
                    <a:lnTo>
                      <a:pt x="15855" y="2087"/>
                    </a:lnTo>
                    <a:lnTo>
                      <a:pt x="15878" y="2099"/>
                    </a:lnTo>
                    <a:lnTo>
                      <a:pt x="15902" y="2108"/>
                    </a:lnTo>
                    <a:lnTo>
                      <a:pt x="15926" y="2118"/>
                    </a:lnTo>
                    <a:lnTo>
                      <a:pt x="15951" y="2124"/>
                    </a:lnTo>
                    <a:lnTo>
                      <a:pt x="15976" y="2130"/>
                    </a:lnTo>
                    <a:lnTo>
                      <a:pt x="16001" y="2133"/>
                    </a:lnTo>
                    <a:lnTo>
                      <a:pt x="16028" y="2135"/>
                    </a:lnTo>
                    <a:lnTo>
                      <a:pt x="16057" y="2137"/>
                    </a:lnTo>
                    <a:lnTo>
                      <a:pt x="16076" y="2137"/>
                    </a:lnTo>
                    <a:lnTo>
                      <a:pt x="16095" y="2135"/>
                    </a:lnTo>
                    <a:lnTo>
                      <a:pt x="16117" y="2133"/>
                    </a:lnTo>
                    <a:lnTo>
                      <a:pt x="16136" y="2130"/>
                    </a:lnTo>
                    <a:lnTo>
                      <a:pt x="16153" y="2124"/>
                    </a:lnTo>
                    <a:lnTo>
                      <a:pt x="16172" y="2120"/>
                    </a:lnTo>
                    <a:lnTo>
                      <a:pt x="16190" y="2112"/>
                    </a:lnTo>
                    <a:lnTo>
                      <a:pt x="16209" y="2105"/>
                    </a:lnTo>
                    <a:lnTo>
                      <a:pt x="16226" y="2097"/>
                    </a:lnTo>
                    <a:lnTo>
                      <a:pt x="16241" y="2087"/>
                    </a:lnTo>
                    <a:lnTo>
                      <a:pt x="16259" y="2078"/>
                    </a:lnTo>
                    <a:lnTo>
                      <a:pt x="16276" y="2066"/>
                    </a:lnTo>
                    <a:lnTo>
                      <a:pt x="16291" y="2055"/>
                    </a:lnTo>
                    <a:lnTo>
                      <a:pt x="16307" y="2041"/>
                    </a:lnTo>
                    <a:lnTo>
                      <a:pt x="16322" y="2026"/>
                    </a:lnTo>
                    <a:lnTo>
                      <a:pt x="16337" y="2011"/>
                    </a:lnTo>
                    <a:lnTo>
                      <a:pt x="16351" y="1995"/>
                    </a:lnTo>
                    <a:lnTo>
                      <a:pt x="16366" y="1978"/>
                    </a:lnTo>
                    <a:lnTo>
                      <a:pt x="16380" y="1959"/>
                    </a:lnTo>
                    <a:lnTo>
                      <a:pt x="16391" y="1940"/>
                    </a:lnTo>
                    <a:lnTo>
                      <a:pt x="16405" y="1918"/>
                    </a:lnTo>
                    <a:lnTo>
                      <a:pt x="16416" y="1895"/>
                    </a:lnTo>
                    <a:lnTo>
                      <a:pt x="16428" y="1872"/>
                    </a:lnTo>
                    <a:lnTo>
                      <a:pt x="16439" y="1847"/>
                    </a:lnTo>
                    <a:lnTo>
                      <a:pt x="16458" y="1796"/>
                    </a:lnTo>
                    <a:lnTo>
                      <a:pt x="16478" y="1738"/>
                    </a:lnTo>
                    <a:lnTo>
                      <a:pt x="16493" y="1676"/>
                    </a:lnTo>
                    <a:lnTo>
                      <a:pt x="16508" y="1611"/>
                    </a:lnTo>
                    <a:close/>
                    <a:moveTo>
                      <a:pt x="17265" y="2523"/>
                    </a:moveTo>
                    <a:lnTo>
                      <a:pt x="17265" y="43"/>
                    </a:lnTo>
                    <a:lnTo>
                      <a:pt x="17674" y="43"/>
                    </a:lnTo>
                    <a:lnTo>
                      <a:pt x="17674" y="1099"/>
                    </a:lnTo>
                    <a:lnTo>
                      <a:pt x="17706" y="1093"/>
                    </a:lnTo>
                    <a:lnTo>
                      <a:pt x="17737" y="1087"/>
                    </a:lnTo>
                    <a:lnTo>
                      <a:pt x="17764" y="1077"/>
                    </a:lnTo>
                    <a:lnTo>
                      <a:pt x="17789" y="1068"/>
                    </a:lnTo>
                    <a:lnTo>
                      <a:pt x="17812" y="1054"/>
                    </a:lnTo>
                    <a:lnTo>
                      <a:pt x="17831" y="1041"/>
                    </a:lnTo>
                    <a:lnTo>
                      <a:pt x="17848" y="1024"/>
                    </a:lnTo>
                    <a:lnTo>
                      <a:pt x="17862" y="1006"/>
                    </a:lnTo>
                    <a:lnTo>
                      <a:pt x="17877" y="985"/>
                    </a:lnTo>
                    <a:lnTo>
                      <a:pt x="17891" y="956"/>
                    </a:lnTo>
                    <a:lnTo>
                      <a:pt x="17906" y="920"/>
                    </a:lnTo>
                    <a:lnTo>
                      <a:pt x="17923" y="878"/>
                    </a:lnTo>
                    <a:lnTo>
                      <a:pt x="17941" y="830"/>
                    </a:lnTo>
                    <a:lnTo>
                      <a:pt x="17960" y="774"/>
                    </a:lnTo>
                    <a:lnTo>
                      <a:pt x="17981" y="713"/>
                    </a:lnTo>
                    <a:lnTo>
                      <a:pt x="18002" y="644"/>
                    </a:lnTo>
                    <a:lnTo>
                      <a:pt x="18023" y="574"/>
                    </a:lnTo>
                    <a:lnTo>
                      <a:pt x="18044" y="509"/>
                    </a:lnTo>
                    <a:lnTo>
                      <a:pt x="18067" y="450"/>
                    </a:lnTo>
                    <a:lnTo>
                      <a:pt x="18090" y="396"/>
                    </a:lnTo>
                    <a:lnTo>
                      <a:pt x="18111" y="346"/>
                    </a:lnTo>
                    <a:lnTo>
                      <a:pt x="18134" y="300"/>
                    </a:lnTo>
                    <a:lnTo>
                      <a:pt x="18158" y="260"/>
                    </a:lnTo>
                    <a:lnTo>
                      <a:pt x="18181" y="225"/>
                    </a:lnTo>
                    <a:lnTo>
                      <a:pt x="18204" y="194"/>
                    </a:lnTo>
                    <a:lnTo>
                      <a:pt x="18229" y="165"/>
                    </a:lnTo>
                    <a:lnTo>
                      <a:pt x="18252" y="141"/>
                    </a:lnTo>
                    <a:lnTo>
                      <a:pt x="18277" y="119"/>
                    </a:lnTo>
                    <a:lnTo>
                      <a:pt x="18302" y="100"/>
                    </a:lnTo>
                    <a:lnTo>
                      <a:pt x="18326" y="87"/>
                    </a:lnTo>
                    <a:lnTo>
                      <a:pt x="18353" y="73"/>
                    </a:lnTo>
                    <a:lnTo>
                      <a:pt x="18378" y="66"/>
                    </a:lnTo>
                    <a:lnTo>
                      <a:pt x="18407" y="58"/>
                    </a:lnTo>
                    <a:lnTo>
                      <a:pt x="18440" y="52"/>
                    </a:lnTo>
                    <a:lnTo>
                      <a:pt x="18478" y="46"/>
                    </a:lnTo>
                    <a:lnTo>
                      <a:pt x="18520" y="41"/>
                    </a:lnTo>
                    <a:lnTo>
                      <a:pt x="18568" y="37"/>
                    </a:lnTo>
                    <a:lnTo>
                      <a:pt x="18620" y="31"/>
                    </a:lnTo>
                    <a:lnTo>
                      <a:pt x="18678" y="27"/>
                    </a:lnTo>
                    <a:lnTo>
                      <a:pt x="18739" y="25"/>
                    </a:lnTo>
                    <a:lnTo>
                      <a:pt x="18739" y="396"/>
                    </a:lnTo>
                    <a:lnTo>
                      <a:pt x="18682" y="396"/>
                    </a:lnTo>
                    <a:lnTo>
                      <a:pt x="18639" y="398"/>
                    </a:lnTo>
                    <a:lnTo>
                      <a:pt x="18601" y="402"/>
                    </a:lnTo>
                    <a:lnTo>
                      <a:pt x="18566" y="407"/>
                    </a:lnTo>
                    <a:lnTo>
                      <a:pt x="18536" y="417"/>
                    </a:lnTo>
                    <a:lnTo>
                      <a:pt x="18507" y="429"/>
                    </a:lnTo>
                    <a:lnTo>
                      <a:pt x="18484" y="442"/>
                    </a:lnTo>
                    <a:lnTo>
                      <a:pt x="18472" y="450"/>
                    </a:lnTo>
                    <a:lnTo>
                      <a:pt x="18463" y="459"/>
                    </a:lnTo>
                    <a:lnTo>
                      <a:pt x="18453" y="467"/>
                    </a:lnTo>
                    <a:lnTo>
                      <a:pt x="18446" y="477"/>
                    </a:lnTo>
                    <a:lnTo>
                      <a:pt x="18430" y="500"/>
                    </a:lnTo>
                    <a:lnTo>
                      <a:pt x="18415" y="526"/>
                    </a:lnTo>
                    <a:lnTo>
                      <a:pt x="18398" y="559"/>
                    </a:lnTo>
                    <a:lnTo>
                      <a:pt x="18382" y="596"/>
                    </a:lnTo>
                    <a:lnTo>
                      <a:pt x="18367" y="636"/>
                    </a:lnTo>
                    <a:lnTo>
                      <a:pt x="18351" y="682"/>
                    </a:lnTo>
                    <a:lnTo>
                      <a:pt x="18334" y="732"/>
                    </a:lnTo>
                    <a:lnTo>
                      <a:pt x="18319" y="788"/>
                    </a:lnTo>
                    <a:lnTo>
                      <a:pt x="18303" y="843"/>
                    </a:lnTo>
                    <a:lnTo>
                      <a:pt x="18288" y="893"/>
                    </a:lnTo>
                    <a:lnTo>
                      <a:pt x="18273" y="939"/>
                    </a:lnTo>
                    <a:lnTo>
                      <a:pt x="18257" y="980"/>
                    </a:lnTo>
                    <a:lnTo>
                      <a:pt x="18244" y="1014"/>
                    </a:lnTo>
                    <a:lnTo>
                      <a:pt x="18230" y="1047"/>
                    </a:lnTo>
                    <a:lnTo>
                      <a:pt x="18219" y="1072"/>
                    </a:lnTo>
                    <a:lnTo>
                      <a:pt x="18207" y="1093"/>
                    </a:lnTo>
                    <a:lnTo>
                      <a:pt x="18194" y="1112"/>
                    </a:lnTo>
                    <a:lnTo>
                      <a:pt x="18181" y="1131"/>
                    </a:lnTo>
                    <a:lnTo>
                      <a:pt x="18163" y="1150"/>
                    </a:lnTo>
                    <a:lnTo>
                      <a:pt x="18146" y="1170"/>
                    </a:lnTo>
                    <a:lnTo>
                      <a:pt x="18127" y="1187"/>
                    </a:lnTo>
                    <a:lnTo>
                      <a:pt x="18106" y="1206"/>
                    </a:lnTo>
                    <a:lnTo>
                      <a:pt x="18083" y="1225"/>
                    </a:lnTo>
                    <a:lnTo>
                      <a:pt x="18058" y="1244"/>
                    </a:lnTo>
                    <a:lnTo>
                      <a:pt x="18090" y="1260"/>
                    </a:lnTo>
                    <a:lnTo>
                      <a:pt x="18121" y="1277"/>
                    </a:lnTo>
                    <a:lnTo>
                      <a:pt x="18152" y="1296"/>
                    </a:lnTo>
                    <a:lnTo>
                      <a:pt x="18181" y="1317"/>
                    </a:lnTo>
                    <a:lnTo>
                      <a:pt x="18207" y="1340"/>
                    </a:lnTo>
                    <a:lnTo>
                      <a:pt x="18232" y="1367"/>
                    </a:lnTo>
                    <a:lnTo>
                      <a:pt x="18255" y="1394"/>
                    </a:lnTo>
                    <a:lnTo>
                      <a:pt x="18278" y="1425"/>
                    </a:lnTo>
                    <a:lnTo>
                      <a:pt x="18300" y="1460"/>
                    </a:lnTo>
                    <a:lnTo>
                      <a:pt x="18323" y="1498"/>
                    </a:lnTo>
                    <a:lnTo>
                      <a:pt x="18348" y="1542"/>
                    </a:lnTo>
                    <a:lnTo>
                      <a:pt x="18373" y="1592"/>
                    </a:lnTo>
                    <a:lnTo>
                      <a:pt x="18398" y="1648"/>
                    </a:lnTo>
                    <a:lnTo>
                      <a:pt x="18426" y="1707"/>
                    </a:lnTo>
                    <a:lnTo>
                      <a:pt x="18453" y="1772"/>
                    </a:lnTo>
                    <a:lnTo>
                      <a:pt x="18484" y="1844"/>
                    </a:lnTo>
                    <a:lnTo>
                      <a:pt x="18760" y="2523"/>
                    </a:lnTo>
                    <a:lnTo>
                      <a:pt x="18278" y="2523"/>
                    </a:lnTo>
                    <a:lnTo>
                      <a:pt x="18033" y="1882"/>
                    </a:lnTo>
                    <a:lnTo>
                      <a:pt x="18012" y="1822"/>
                    </a:lnTo>
                    <a:lnTo>
                      <a:pt x="17989" y="1769"/>
                    </a:lnTo>
                    <a:lnTo>
                      <a:pt x="17967" y="1719"/>
                    </a:lnTo>
                    <a:lnTo>
                      <a:pt x="17946" y="1673"/>
                    </a:lnTo>
                    <a:lnTo>
                      <a:pt x="17927" y="1632"/>
                    </a:lnTo>
                    <a:lnTo>
                      <a:pt x="17908" y="1598"/>
                    </a:lnTo>
                    <a:lnTo>
                      <a:pt x="17891" y="1565"/>
                    </a:lnTo>
                    <a:lnTo>
                      <a:pt x="17873" y="1538"/>
                    </a:lnTo>
                    <a:lnTo>
                      <a:pt x="17856" y="1515"/>
                    </a:lnTo>
                    <a:lnTo>
                      <a:pt x="17837" y="1496"/>
                    </a:lnTo>
                    <a:lnTo>
                      <a:pt x="17814" y="1479"/>
                    </a:lnTo>
                    <a:lnTo>
                      <a:pt x="17791" y="1465"/>
                    </a:lnTo>
                    <a:lnTo>
                      <a:pt x="17764" y="1454"/>
                    </a:lnTo>
                    <a:lnTo>
                      <a:pt x="17735" y="1446"/>
                    </a:lnTo>
                    <a:lnTo>
                      <a:pt x="17706" y="1440"/>
                    </a:lnTo>
                    <a:lnTo>
                      <a:pt x="17674" y="1438"/>
                    </a:lnTo>
                    <a:lnTo>
                      <a:pt x="17674" y="2523"/>
                    </a:lnTo>
                    <a:lnTo>
                      <a:pt x="17265" y="2523"/>
                    </a:lnTo>
                    <a:close/>
                    <a:moveTo>
                      <a:pt x="18993" y="2523"/>
                    </a:moveTo>
                    <a:lnTo>
                      <a:pt x="18993" y="43"/>
                    </a:lnTo>
                    <a:lnTo>
                      <a:pt x="19382" y="43"/>
                    </a:lnTo>
                    <a:lnTo>
                      <a:pt x="19382" y="1696"/>
                    </a:lnTo>
                    <a:lnTo>
                      <a:pt x="20204" y="43"/>
                    </a:lnTo>
                    <a:lnTo>
                      <a:pt x="20617" y="43"/>
                    </a:lnTo>
                    <a:lnTo>
                      <a:pt x="20617" y="2523"/>
                    </a:lnTo>
                    <a:lnTo>
                      <a:pt x="20225" y="2523"/>
                    </a:lnTo>
                    <a:lnTo>
                      <a:pt x="20225" y="907"/>
                    </a:lnTo>
                    <a:lnTo>
                      <a:pt x="19406" y="2523"/>
                    </a:lnTo>
                    <a:lnTo>
                      <a:pt x="18993" y="2523"/>
                    </a:lnTo>
                    <a:close/>
                    <a:moveTo>
                      <a:pt x="20830" y="2523"/>
                    </a:moveTo>
                    <a:lnTo>
                      <a:pt x="21525" y="1229"/>
                    </a:lnTo>
                    <a:lnTo>
                      <a:pt x="20893" y="43"/>
                    </a:lnTo>
                    <a:lnTo>
                      <a:pt x="21373" y="43"/>
                    </a:lnTo>
                    <a:lnTo>
                      <a:pt x="21781" y="839"/>
                    </a:lnTo>
                    <a:lnTo>
                      <a:pt x="22180" y="43"/>
                    </a:lnTo>
                    <a:lnTo>
                      <a:pt x="22656" y="43"/>
                    </a:lnTo>
                    <a:lnTo>
                      <a:pt x="22024" y="1248"/>
                    </a:lnTo>
                    <a:lnTo>
                      <a:pt x="22719" y="2523"/>
                    </a:lnTo>
                    <a:lnTo>
                      <a:pt x="22224" y="2523"/>
                    </a:lnTo>
                    <a:lnTo>
                      <a:pt x="21773" y="1665"/>
                    </a:lnTo>
                    <a:lnTo>
                      <a:pt x="21322" y="2523"/>
                    </a:lnTo>
                    <a:lnTo>
                      <a:pt x="20830" y="2523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8490451" y="-1351453"/>
                <a:ext cx="579083" cy="94293"/>
              </a:xfrm>
              <a:custGeom>
                <a:avLst/>
                <a:gdLst>
                  <a:gd name="T0" fmla="*/ 3390 w 19511"/>
                  <a:gd name="T1" fmla="*/ 1077 h 3177"/>
                  <a:gd name="T2" fmla="*/ 4114 w 19511"/>
                  <a:gd name="T3" fmla="*/ 657 h 3177"/>
                  <a:gd name="T4" fmla="*/ 6078 w 19511"/>
                  <a:gd name="T5" fmla="*/ 1632 h 3177"/>
                  <a:gd name="T6" fmla="*/ 7641 w 19511"/>
                  <a:gd name="T7" fmla="*/ 1751 h 3177"/>
                  <a:gd name="T8" fmla="*/ 7768 w 19511"/>
                  <a:gd name="T9" fmla="*/ 1183 h 3177"/>
                  <a:gd name="T10" fmla="*/ 8033 w 19511"/>
                  <a:gd name="T11" fmla="*/ 812 h 3177"/>
                  <a:gd name="T12" fmla="*/ 8409 w 19511"/>
                  <a:gd name="T13" fmla="*/ 633 h 3177"/>
                  <a:gd name="T14" fmla="*/ 8974 w 19511"/>
                  <a:gd name="T15" fmla="*/ 678 h 3177"/>
                  <a:gd name="T16" fmla="*/ 9454 w 19511"/>
                  <a:gd name="T17" fmla="*/ 1133 h 3177"/>
                  <a:gd name="T18" fmla="*/ 9607 w 19511"/>
                  <a:gd name="T19" fmla="*/ 1974 h 3177"/>
                  <a:gd name="T20" fmla="*/ 9386 w 19511"/>
                  <a:gd name="T21" fmla="*/ 2778 h 3177"/>
                  <a:gd name="T22" fmla="*/ 8880 w 19511"/>
                  <a:gd name="T23" fmla="*/ 3149 h 3177"/>
                  <a:gd name="T24" fmla="*/ 8229 w 19511"/>
                  <a:gd name="T25" fmla="*/ 3103 h 3177"/>
                  <a:gd name="T26" fmla="*/ 7774 w 19511"/>
                  <a:gd name="T27" fmla="*/ 2628 h 3177"/>
                  <a:gd name="T28" fmla="*/ 8060 w 19511"/>
                  <a:gd name="T29" fmla="*/ 1947 h 3177"/>
                  <a:gd name="T30" fmla="*/ 8183 w 19511"/>
                  <a:gd name="T31" fmla="*/ 2480 h 3177"/>
                  <a:gd name="T32" fmla="*/ 8482 w 19511"/>
                  <a:gd name="T33" fmla="*/ 2730 h 3177"/>
                  <a:gd name="T34" fmla="*/ 8845 w 19511"/>
                  <a:gd name="T35" fmla="*/ 2697 h 3177"/>
                  <a:gd name="T36" fmla="*/ 9108 w 19511"/>
                  <a:gd name="T37" fmla="*/ 2383 h 3177"/>
                  <a:gd name="T38" fmla="*/ 9181 w 19511"/>
                  <a:gd name="T39" fmla="*/ 1782 h 3177"/>
                  <a:gd name="T40" fmla="*/ 9048 w 19511"/>
                  <a:gd name="T41" fmla="*/ 1275 h 3177"/>
                  <a:gd name="T42" fmla="*/ 8743 w 19511"/>
                  <a:gd name="T43" fmla="*/ 1056 h 3177"/>
                  <a:gd name="T44" fmla="*/ 8373 w 19511"/>
                  <a:gd name="T45" fmla="*/ 1108 h 3177"/>
                  <a:gd name="T46" fmla="*/ 8121 w 19511"/>
                  <a:gd name="T47" fmla="*/ 1438 h 3177"/>
                  <a:gd name="T48" fmla="*/ 10481 w 19511"/>
                  <a:gd name="T49" fmla="*/ 1075 h 3177"/>
                  <a:gd name="T50" fmla="*/ 10414 w 19511"/>
                  <a:gd name="T51" fmla="*/ 2922 h 3177"/>
                  <a:gd name="T52" fmla="*/ 10191 w 19511"/>
                  <a:gd name="T53" fmla="*/ 3133 h 3177"/>
                  <a:gd name="T54" fmla="*/ 9918 w 19511"/>
                  <a:gd name="T55" fmla="*/ 2743 h 3177"/>
                  <a:gd name="T56" fmla="*/ 10072 w 19511"/>
                  <a:gd name="T57" fmla="*/ 2528 h 3177"/>
                  <a:gd name="T58" fmla="*/ 11867 w 19511"/>
                  <a:gd name="T59" fmla="*/ 1553 h 3177"/>
                  <a:gd name="T60" fmla="*/ 12044 w 19511"/>
                  <a:gd name="T61" fmla="*/ 1048 h 3177"/>
                  <a:gd name="T62" fmla="*/ 12343 w 19511"/>
                  <a:gd name="T63" fmla="*/ 737 h 3177"/>
                  <a:gd name="T64" fmla="*/ 12754 w 19511"/>
                  <a:gd name="T65" fmla="*/ 616 h 3177"/>
                  <a:gd name="T66" fmla="*/ 13353 w 19511"/>
                  <a:gd name="T67" fmla="*/ 772 h 3177"/>
                  <a:gd name="T68" fmla="*/ 13747 w 19511"/>
                  <a:gd name="T69" fmla="*/ 1352 h 3177"/>
                  <a:gd name="T70" fmla="*/ 13787 w 19511"/>
                  <a:gd name="T71" fmla="*/ 2260 h 3177"/>
                  <a:gd name="T72" fmla="*/ 13457 w 19511"/>
                  <a:gd name="T73" fmla="*/ 2941 h 3177"/>
                  <a:gd name="T74" fmla="*/ 12885 w 19511"/>
                  <a:gd name="T75" fmla="*/ 3177 h 3177"/>
                  <a:gd name="T76" fmla="*/ 12272 w 19511"/>
                  <a:gd name="T77" fmla="*/ 3007 h 3177"/>
                  <a:gd name="T78" fmla="*/ 11898 w 19511"/>
                  <a:gd name="T79" fmla="*/ 2396 h 3177"/>
                  <a:gd name="T80" fmla="*/ 12282 w 19511"/>
                  <a:gd name="T81" fmla="*/ 2141 h 3177"/>
                  <a:gd name="T82" fmla="*/ 12470 w 19511"/>
                  <a:gd name="T83" fmla="*/ 2586 h 3177"/>
                  <a:gd name="T84" fmla="*/ 12800 w 19511"/>
                  <a:gd name="T85" fmla="*/ 2749 h 3177"/>
                  <a:gd name="T86" fmla="*/ 13146 w 19511"/>
                  <a:gd name="T87" fmla="*/ 2630 h 3177"/>
                  <a:gd name="T88" fmla="*/ 13359 w 19511"/>
                  <a:gd name="T89" fmla="*/ 2227 h 3177"/>
                  <a:gd name="T90" fmla="*/ 13368 w 19511"/>
                  <a:gd name="T91" fmla="*/ 1595 h 3177"/>
                  <a:gd name="T92" fmla="*/ 13175 w 19511"/>
                  <a:gd name="T93" fmla="*/ 1179 h 3177"/>
                  <a:gd name="T94" fmla="*/ 12831 w 19511"/>
                  <a:gd name="T95" fmla="*/ 1042 h 3177"/>
                  <a:gd name="T96" fmla="*/ 12485 w 19511"/>
                  <a:gd name="T97" fmla="*/ 1179 h 3177"/>
                  <a:gd name="T98" fmla="*/ 12288 w 19511"/>
                  <a:gd name="T99" fmla="*/ 1599 h 3177"/>
                  <a:gd name="T100" fmla="*/ 14142 w 19511"/>
                  <a:gd name="T101" fmla="*/ 3137 h 3177"/>
                  <a:gd name="T102" fmla="*/ 17886 w 19511"/>
                  <a:gd name="T103" fmla="*/ 657 h 3177"/>
                  <a:gd name="T104" fmla="*/ 19127 w 19511"/>
                  <a:gd name="T105" fmla="*/ 111 h 3177"/>
                  <a:gd name="T106" fmla="*/ 18990 w 19511"/>
                  <a:gd name="T107" fmla="*/ 378 h 3177"/>
                  <a:gd name="T108" fmla="*/ 18752 w 19511"/>
                  <a:gd name="T109" fmla="*/ 489 h 3177"/>
                  <a:gd name="T110" fmla="*/ 18493 w 19511"/>
                  <a:gd name="T111" fmla="*/ 432 h 3177"/>
                  <a:gd name="T112" fmla="*/ 18318 w 19511"/>
                  <a:gd name="T113" fmla="*/ 209 h 3177"/>
                  <a:gd name="T114" fmla="*/ 18510 w 19511"/>
                  <a:gd name="T115" fmla="*/ 148 h 3177"/>
                  <a:gd name="T116" fmla="*/ 18785 w 19511"/>
                  <a:gd name="T117" fmla="*/ 234 h 3177"/>
                  <a:gd name="T118" fmla="*/ 18950 w 19511"/>
                  <a:gd name="T119" fmla="*/ 0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511" h="3177">
                    <a:moveTo>
                      <a:pt x="602" y="3137"/>
                    </a:moveTo>
                    <a:lnTo>
                      <a:pt x="602" y="1077"/>
                    </a:lnTo>
                    <a:lnTo>
                      <a:pt x="0" y="1077"/>
                    </a:lnTo>
                    <a:lnTo>
                      <a:pt x="0" y="657"/>
                    </a:lnTo>
                    <a:lnTo>
                      <a:pt x="1614" y="657"/>
                    </a:lnTo>
                    <a:lnTo>
                      <a:pt x="1614" y="1077"/>
                    </a:lnTo>
                    <a:lnTo>
                      <a:pt x="1011" y="1077"/>
                    </a:lnTo>
                    <a:lnTo>
                      <a:pt x="1011" y="3137"/>
                    </a:lnTo>
                    <a:lnTo>
                      <a:pt x="602" y="3137"/>
                    </a:lnTo>
                    <a:close/>
                    <a:moveTo>
                      <a:pt x="1881" y="3137"/>
                    </a:moveTo>
                    <a:lnTo>
                      <a:pt x="1881" y="657"/>
                    </a:lnTo>
                    <a:lnTo>
                      <a:pt x="3390" y="657"/>
                    </a:lnTo>
                    <a:lnTo>
                      <a:pt x="3390" y="1077"/>
                    </a:lnTo>
                    <a:lnTo>
                      <a:pt x="2290" y="1077"/>
                    </a:lnTo>
                    <a:lnTo>
                      <a:pt x="2290" y="1626"/>
                    </a:lnTo>
                    <a:lnTo>
                      <a:pt x="3312" y="1626"/>
                    </a:lnTo>
                    <a:lnTo>
                      <a:pt x="3312" y="2043"/>
                    </a:lnTo>
                    <a:lnTo>
                      <a:pt x="2290" y="2043"/>
                    </a:lnTo>
                    <a:lnTo>
                      <a:pt x="2290" y="2719"/>
                    </a:lnTo>
                    <a:lnTo>
                      <a:pt x="3427" y="2719"/>
                    </a:lnTo>
                    <a:lnTo>
                      <a:pt x="3427" y="3137"/>
                    </a:lnTo>
                    <a:lnTo>
                      <a:pt x="1881" y="3137"/>
                    </a:lnTo>
                    <a:close/>
                    <a:moveTo>
                      <a:pt x="3569" y="3137"/>
                    </a:moveTo>
                    <a:lnTo>
                      <a:pt x="4264" y="1843"/>
                    </a:lnTo>
                    <a:lnTo>
                      <a:pt x="3634" y="657"/>
                    </a:lnTo>
                    <a:lnTo>
                      <a:pt x="4114" y="657"/>
                    </a:lnTo>
                    <a:lnTo>
                      <a:pt x="4521" y="1453"/>
                    </a:lnTo>
                    <a:lnTo>
                      <a:pt x="4921" y="657"/>
                    </a:lnTo>
                    <a:lnTo>
                      <a:pt x="5395" y="657"/>
                    </a:lnTo>
                    <a:lnTo>
                      <a:pt x="4765" y="1860"/>
                    </a:lnTo>
                    <a:lnTo>
                      <a:pt x="5460" y="3137"/>
                    </a:lnTo>
                    <a:lnTo>
                      <a:pt x="4965" y="3137"/>
                    </a:lnTo>
                    <a:lnTo>
                      <a:pt x="4513" y="2279"/>
                    </a:lnTo>
                    <a:lnTo>
                      <a:pt x="4060" y="3137"/>
                    </a:lnTo>
                    <a:lnTo>
                      <a:pt x="3569" y="3137"/>
                    </a:lnTo>
                    <a:close/>
                    <a:moveTo>
                      <a:pt x="5669" y="3137"/>
                    </a:moveTo>
                    <a:lnTo>
                      <a:pt x="5669" y="657"/>
                    </a:lnTo>
                    <a:lnTo>
                      <a:pt x="6078" y="657"/>
                    </a:lnTo>
                    <a:lnTo>
                      <a:pt x="6078" y="1632"/>
                    </a:lnTo>
                    <a:lnTo>
                      <a:pt x="6885" y="1632"/>
                    </a:lnTo>
                    <a:lnTo>
                      <a:pt x="6885" y="657"/>
                    </a:lnTo>
                    <a:lnTo>
                      <a:pt x="7296" y="657"/>
                    </a:lnTo>
                    <a:lnTo>
                      <a:pt x="7296" y="3137"/>
                    </a:lnTo>
                    <a:lnTo>
                      <a:pt x="6885" y="3137"/>
                    </a:lnTo>
                    <a:lnTo>
                      <a:pt x="6885" y="2052"/>
                    </a:lnTo>
                    <a:lnTo>
                      <a:pt x="6078" y="2052"/>
                    </a:lnTo>
                    <a:lnTo>
                      <a:pt x="6078" y="3137"/>
                    </a:lnTo>
                    <a:lnTo>
                      <a:pt x="5669" y="3137"/>
                    </a:lnTo>
                    <a:close/>
                    <a:moveTo>
                      <a:pt x="7637" y="1912"/>
                    </a:moveTo>
                    <a:lnTo>
                      <a:pt x="7637" y="1856"/>
                    </a:lnTo>
                    <a:lnTo>
                      <a:pt x="7639" y="1803"/>
                    </a:lnTo>
                    <a:lnTo>
                      <a:pt x="7641" y="1751"/>
                    </a:lnTo>
                    <a:lnTo>
                      <a:pt x="7645" y="1699"/>
                    </a:lnTo>
                    <a:lnTo>
                      <a:pt x="7649" y="1649"/>
                    </a:lnTo>
                    <a:lnTo>
                      <a:pt x="7655" y="1601"/>
                    </a:lnTo>
                    <a:lnTo>
                      <a:pt x="7662" y="1553"/>
                    </a:lnTo>
                    <a:lnTo>
                      <a:pt x="7670" y="1507"/>
                    </a:lnTo>
                    <a:lnTo>
                      <a:pt x="7678" y="1463"/>
                    </a:lnTo>
                    <a:lnTo>
                      <a:pt x="7687" y="1419"/>
                    </a:lnTo>
                    <a:lnTo>
                      <a:pt x="7699" y="1376"/>
                    </a:lnTo>
                    <a:lnTo>
                      <a:pt x="7710" y="1334"/>
                    </a:lnTo>
                    <a:lnTo>
                      <a:pt x="7724" y="1296"/>
                    </a:lnTo>
                    <a:lnTo>
                      <a:pt x="7737" y="1256"/>
                    </a:lnTo>
                    <a:lnTo>
                      <a:pt x="7753" y="1219"/>
                    </a:lnTo>
                    <a:lnTo>
                      <a:pt x="7768" y="1183"/>
                    </a:lnTo>
                    <a:lnTo>
                      <a:pt x="7785" y="1146"/>
                    </a:lnTo>
                    <a:lnTo>
                      <a:pt x="7802" y="1113"/>
                    </a:lnTo>
                    <a:lnTo>
                      <a:pt x="7820" y="1079"/>
                    </a:lnTo>
                    <a:lnTo>
                      <a:pt x="7839" y="1048"/>
                    </a:lnTo>
                    <a:lnTo>
                      <a:pt x="7858" y="1017"/>
                    </a:lnTo>
                    <a:lnTo>
                      <a:pt x="7877" y="987"/>
                    </a:lnTo>
                    <a:lnTo>
                      <a:pt x="7898" y="960"/>
                    </a:lnTo>
                    <a:lnTo>
                      <a:pt x="7920" y="931"/>
                    </a:lnTo>
                    <a:lnTo>
                      <a:pt x="7941" y="906"/>
                    </a:lnTo>
                    <a:lnTo>
                      <a:pt x="7964" y="881"/>
                    </a:lnTo>
                    <a:lnTo>
                      <a:pt x="7985" y="856"/>
                    </a:lnTo>
                    <a:lnTo>
                      <a:pt x="8010" y="835"/>
                    </a:lnTo>
                    <a:lnTo>
                      <a:pt x="8033" y="812"/>
                    </a:lnTo>
                    <a:lnTo>
                      <a:pt x="8058" y="793"/>
                    </a:lnTo>
                    <a:lnTo>
                      <a:pt x="8085" y="774"/>
                    </a:lnTo>
                    <a:lnTo>
                      <a:pt x="8110" y="754"/>
                    </a:lnTo>
                    <a:lnTo>
                      <a:pt x="8137" y="737"/>
                    </a:lnTo>
                    <a:lnTo>
                      <a:pt x="8163" y="722"/>
                    </a:lnTo>
                    <a:lnTo>
                      <a:pt x="8192" y="706"/>
                    </a:lnTo>
                    <a:lnTo>
                      <a:pt x="8221" y="693"/>
                    </a:lnTo>
                    <a:lnTo>
                      <a:pt x="8252" y="681"/>
                    </a:lnTo>
                    <a:lnTo>
                      <a:pt x="8281" y="670"/>
                    </a:lnTo>
                    <a:lnTo>
                      <a:pt x="8311" y="658"/>
                    </a:lnTo>
                    <a:lnTo>
                      <a:pt x="8344" y="649"/>
                    </a:lnTo>
                    <a:lnTo>
                      <a:pt x="8377" y="641"/>
                    </a:lnTo>
                    <a:lnTo>
                      <a:pt x="8409" y="633"/>
                    </a:lnTo>
                    <a:lnTo>
                      <a:pt x="8444" y="628"/>
                    </a:lnTo>
                    <a:lnTo>
                      <a:pt x="8478" y="624"/>
                    </a:lnTo>
                    <a:lnTo>
                      <a:pt x="8513" y="620"/>
                    </a:lnTo>
                    <a:lnTo>
                      <a:pt x="8549" y="616"/>
                    </a:lnTo>
                    <a:lnTo>
                      <a:pt x="8586" y="614"/>
                    </a:lnTo>
                    <a:lnTo>
                      <a:pt x="8622" y="614"/>
                    </a:lnTo>
                    <a:lnTo>
                      <a:pt x="8676" y="616"/>
                    </a:lnTo>
                    <a:lnTo>
                      <a:pt x="8730" y="620"/>
                    </a:lnTo>
                    <a:lnTo>
                      <a:pt x="8780" y="626"/>
                    </a:lnTo>
                    <a:lnTo>
                      <a:pt x="8832" y="635"/>
                    </a:lnTo>
                    <a:lnTo>
                      <a:pt x="8880" y="647"/>
                    </a:lnTo>
                    <a:lnTo>
                      <a:pt x="8928" y="662"/>
                    </a:lnTo>
                    <a:lnTo>
                      <a:pt x="8974" y="678"/>
                    </a:lnTo>
                    <a:lnTo>
                      <a:pt x="9018" y="699"/>
                    </a:lnTo>
                    <a:lnTo>
                      <a:pt x="9062" y="720"/>
                    </a:lnTo>
                    <a:lnTo>
                      <a:pt x="9104" y="745"/>
                    </a:lnTo>
                    <a:lnTo>
                      <a:pt x="9146" y="772"/>
                    </a:lnTo>
                    <a:lnTo>
                      <a:pt x="9187" y="802"/>
                    </a:lnTo>
                    <a:lnTo>
                      <a:pt x="9225" y="835"/>
                    </a:lnTo>
                    <a:lnTo>
                      <a:pt x="9262" y="870"/>
                    </a:lnTo>
                    <a:lnTo>
                      <a:pt x="9298" y="908"/>
                    </a:lnTo>
                    <a:lnTo>
                      <a:pt x="9335" y="948"/>
                    </a:lnTo>
                    <a:lnTo>
                      <a:pt x="9367" y="991"/>
                    </a:lnTo>
                    <a:lnTo>
                      <a:pt x="9398" y="1035"/>
                    </a:lnTo>
                    <a:lnTo>
                      <a:pt x="9427" y="1083"/>
                    </a:lnTo>
                    <a:lnTo>
                      <a:pt x="9454" y="1133"/>
                    </a:lnTo>
                    <a:lnTo>
                      <a:pt x="9479" y="1184"/>
                    </a:lnTo>
                    <a:lnTo>
                      <a:pt x="9502" y="1238"/>
                    </a:lnTo>
                    <a:lnTo>
                      <a:pt x="9521" y="1294"/>
                    </a:lnTo>
                    <a:lnTo>
                      <a:pt x="9540" y="1352"/>
                    </a:lnTo>
                    <a:lnTo>
                      <a:pt x="9555" y="1413"/>
                    </a:lnTo>
                    <a:lnTo>
                      <a:pt x="9571" y="1474"/>
                    </a:lnTo>
                    <a:lnTo>
                      <a:pt x="9582" y="1540"/>
                    </a:lnTo>
                    <a:lnTo>
                      <a:pt x="9592" y="1607"/>
                    </a:lnTo>
                    <a:lnTo>
                      <a:pt x="9600" y="1676"/>
                    </a:lnTo>
                    <a:lnTo>
                      <a:pt x="9603" y="1747"/>
                    </a:lnTo>
                    <a:lnTo>
                      <a:pt x="9607" y="1820"/>
                    </a:lnTo>
                    <a:lnTo>
                      <a:pt x="9609" y="1897"/>
                    </a:lnTo>
                    <a:lnTo>
                      <a:pt x="9607" y="1974"/>
                    </a:lnTo>
                    <a:lnTo>
                      <a:pt x="9603" y="2048"/>
                    </a:lnTo>
                    <a:lnTo>
                      <a:pt x="9598" y="2120"/>
                    </a:lnTo>
                    <a:lnTo>
                      <a:pt x="9590" y="2191"/>
                    </a:lnTo>
                    <a:lnTo>
                      <a:pt x="9580" y="2260"/>
                    </a:lnTo>
                    <a:lnTo>
                      <a:pt x="9567" y="2325"/>
                    </a:lnTo>
                    <a:lnTo>
                      <a:pt x="9553" y="2388"/>
                    </a:lnTo>
                    <a:lnTo>
                      <a:pt x="9536" y="2452"/>
                    </a:lnTo>
                    <a:lnTo>
                      <a:pt x="9517" y="2511"/>
                    </a:lnTo>
                    <a:lnTo>
                      <a:pt x="9496" y="2569"/>
                    </a:lnTo>
                    <a:lnTo>
                      <a:pt x="9471" y="2624"/>
                    </a:lnTo>
                    <a:lnTo>
                      <a:pt x="9444" y="2676"/>
                    </a:lnTo>
                    <a:lnTo>
                      <a:pt x="9417" y="2728"/>
                    </a:lnTo>
                    <a:lnTo>
                      <a:pt x="9386" y="2778"/>
                    </a:lnTo>
                    <a:lnTo>
                      <a:pt x="9354" y="2824"/>
                    </a:lnTo>
                    <a:lnTo>
                      <a:pt x="9317" y="2868"/>
                    </a:lnTo>
                    <a:lnTo>
                      <a:pt x="9285" y="2907"/>
                    </a:lnTo>
                    <a:lnTo>
                      <a:pt x="9250" y="2941"/>
                    </a:lnTo>
                    <a:lnTo>
                      <a:pt x="9216" y="2974"/>
                    </a:lnTo>
                    <a:lnTo>
                      <a:pt x="9179" y="3005"/>
                    </a:lnTo>
                    <a:lnTo>
                      <a:pt x="9141" y="3031"/>
                    </a:lnTo>
                    <a:lnTo>
                      <a:pt x="9100" y="3058"/>
                    </a:lnTo>
                    <a:lnTo>
                      <a:pt x="9060" y="3081"/>
                    </a:lnTo>
                    <a:lnTo>
                      <a:pt x="9016" y="3101"/>
                    </a:lnTo>
                    <a:lnTo>
                      <a:pt x="8974" y="3120"/>
                    </a:lnTo>
                    <a:lnTo>
                      <a:pt x="8928" y="3135"/>
                    </a:lnTo>
                    <a:lnTo>
                      <a:pt x="8880" y="3149"/>
                    </a:lnTo>
                    <a:lnTo>
                      <a:pt x="8832" y="3158"/>
                    </a:lnTo>
                    <a:lnTo>
                      <a:pt x="8782" y="3168"/>
                    </a:lnTo>
                    <a:lnTo>
                      <a:pt x="8732" y="3174"/>
                    </a:lnTo>
                    <a:lnTo>
                      <a:pt x="8678" y="3177"/>
                    </a:lnTo>
                    <a:lnTo>
                      <a:pt x="8624" y="3177"/>
                    </a:lnTo>
                    <a:lnTo>
                      <a:pt x="8570" y="3177"/>
                    </a:lnTo>
                    <a:lnTo>
                      <a:pt x="8517" y="3174"/>
                    </a:lnTo>
                    <a:lnTo>
                      <a:pt x="8465" y="3168"/>
                    </a:lnTo>
                    <a:lnTo>
                      <a:pt x="8415" y="3158"/>
                    </a:lnTo>
                    <a:lnTo>
                      <a:pt x="8367" y="3149"/>
                    </a:lnTo>
                    <a:lnTo>
                      <a:pt x="8319" y="3135"/>
                    </a:lnTo>
                    <a:lnTo>
                      <a:pt x="8273" y="3120"/>
                    </a:lnTo>
                    <a:lnTo>
                      <a:pt x="8229" y="3103"/>
                    </a:lnTo>
                    <a:lnTo>
                      <a:pt x="8186" y="3081"/>
                    </a:lnTo>
                    <a:lnTo>
                      <a:pt x="8146" y="3058"/>
                    </a:lnTo>
                    <a:lnTo>
                      <a:pt x="8106" y="3033"/>
                    </a:lnTo>
                    <a:lnTo>
                      <a:pt x="8067" y="3007"/>
                    </a:lnTo>
                    <a:lnTo>
                      <a:pt x="8029" y="2976"/>
                    </a:lnTo>
                    <a:lnTo>
                      <a:pt x="7994" y="2943"/>
                    </a:lnTo>
                    <a:lnTo>
                      <a:pt x="7960" y="2909"/>
                    </a:lnTo>
                    <a:lnTo>
                      <a:pt x="7927" y="2872"/>
                    </a:lnTo>
                    <a:lnTo>
                      <a:pt x="7893" y="2828"/>
                    </a:lnTo>
                    <a:lnTo>
                      <a:pt x="7860" y="2780"/>
                    </a:lnTo>
                    <a:lnTo>
                      <a:pt x="7829" y="2732"/>
                    </a:lnTo>
                    <a:lnTo>
                      <a:pt x="7801" y="2680"/>
                    </a:lnTo>
                    <a:lnTo>
                      <a:pt x="7774" y="2628"/>
                    </a:lnTo>
                    <a:lnTo>
                      <a:pt x="7751" y="2573"/>
                    </a:lnTo>
                    <a:lnTo>
                      <a:pt x="7729" y="2517"/>
                    </a:lnTo>
                    <a:lnTo>
                      <a:pt x="7710" y="2457"/>
                    </a:lnTo>
                    <a:lnTo>
                      <a:pt x="7693" y="2396"/>
                    </a:lnTo>
                    <a:lnTo>
                      <a:pt x="7678" y="2333"/>
                    </a:lnTo>
                    <a:lnTo>
                      <a:pt x="7664" y="2267"/>
                    </a:lnTo>
                    <a:lnTo>
                      <a:pt x="7655" y="2200"/>
                    </a:lnTo>
                    <a:lnTo>
                      <a:pt x="7647" y="2131"/>
                    </a:lnTo>
                    <a:lnTo>
                      <a:pt x="7641" y="2060"/>
                    </a:lnTo>
                    <a:lnTo>
                      <a:pt x="7637" y="1987"/>
                    </a:lnTo>
                    <a:lnTo>
                      <a:pt x="7637" y="1912"/>
                    </a:lnTo>
                    <a:close/>
                    <a:moveTo>
                      <a:pt x="8060" y="1895"/>
                    </a:moveTo>
                    <a:lnTo>
                      <a:pt x="8060" y="1947"/>
                    </a:lnTo>
                    <a:lnTo>
                      <a:pt x="8062" y="1999"/>
                    </a:lnTo>
                    <a:lnTo>
                      <a:pt x="8065" y="2048"/>
                    </a:lnTo>
                    <a:lnTo>
                      <a:pt x="8069" y="2095"/>
                    </a:lnTo>
                    <a:lnTo>
                      <a:pt x="8075" y="2141"/>
                    </a:lnTo>
                    <a:lnTo>
                      <a:pt x="8083" y="2185"/>
                    </a:lnTo>
                    <a:lnTo>
                      <a:pt x="8090" y="2229"/>
                    </a:lnTo>
                    <a:lnTo>
                      <a:pt x="8100" y="2269"/>
                    </a:lnTo>
                    <a:lnTo>
                      <a:pt x="8112" y="2308"/>
                    </a:lnTo>
                    <a:lnTo>
                      <a:pt x="8123" y="2346"/>
                    </a:lnTo>
                    <a:lnTo>
                      <a:pt x="8137" y="2383"/>
                    </a:lnTo>
                    <a:lnTo>
                      <a:pt x="8150" y="2415"/>
                    </a:lnTo>
                    <a:lnTo>
                      <a:pt x="8167" y="2448"/>
                    </a:lnTo>
                    <a:lnTo>
                      <a:pt x="8183" y="2480"/>
                    </a:lnTo>
                    <a:lnTo>
                      <a:pt x="8202" y="2509"/>
                    </a:lnTo>
                    <a:lnTo>
                      <a:pt x="8221" y="2536"/>
                    </a:lnTo>
                    <a:lnTo>
                      <a:pt x="8242" y="2563"/>
                    </a:lnTo>
                    <a:lnTo>
                      <a:pt x="8263" y="2586"/>
                    </a:lnTo>
                    <a:lnTo>
                      <a:pt x="8284" y="2609"/>
                    </a:lnTo>
                    <a:lnTo>
                      <a:pt x="8307" y="2630"/>
                    </a:lnTo>
                    <a:lnTo>
                      <a:pt x="8330" y="2649"/>
                    </a:lnTo>
                    <a:lnTo>
                      <a:pt x="8353" y="2667"/>
                    </a:lnTo>
                    <a:lnTo>
                      <a:pt x="8378" y="2682"/>
                    </a:lnTo>
                    <a:lnTo>
                      <a:pt x="8403" y="2697"/>
                    </a:lnTo>
                    <a:lnTo>
                      <a:pt x="8428" y="2709"/>
                    </a:lnTo>
                    <a:lnTo>
                      <a:pt x="8455" y="2720"/>
                    </a:lnTo>
                    <a:lnTo>
                      <a:pt x="8482" y="2730"/>
                    </a:lnTo>
                    <a:lnTo>
                      <a:pt x="8509" y="2738"/>
                    </a:lnTo>
                    <a:lnTo>
                      <a:pt x="8538" y="2743"/>
                    </a:lnTo>
                    <a:lnTo>
                      <a:pt x="8565" y="2747"/>
                    </a:lnTo>
                    <a:lnTo>
                      <a:pt x="8595" y="2749"/>
                    </a:lnTo>
                    <a:lnTo>
                      <a:pt x="8624" y="2751"/>
                    </a:lnTo>
                    <a:lnTo>
                      <a:pt x="8655" y="2749"/>
                    </a:lnTo>
                    <a:lnTo>
                      <a:pt x="8684" y="2747"/>
                    </a:lnTo>
                    <a:lnTo>
                      <a:pt x="8712" y="2743"/>
                    </a:lnTo>
                    <a:lnTo>
                      <a:pt x="8739" y="2738"/>
                    </a:lnTo>
                    <a:lnTo>
                      <a:pt x="8768" y="2730"/>
                    </a:lnTo>
                    <a:lnTo>
                      <a:pt x="8793" y="2720"/>
                    </a:lnTo>
                    <a:lnTo>
                      <a:pt x="8820" y="2709"/>
                    </a:lnTo>
                    <a:lnTo>
                      <a:pt x="8845" y="2697"/>
                    </a:lnTo>
                    <a:lnTo>
                      <a:pt x="8870" y="2684"/>
                    </a:lnTo>
                    <a:lnTo>
                      <a:pt x="8895" y="2667"/>
                    </a:lnTo>
                    <a:lnTo>
                      <a:pt x="8918" y="2649"/>
                    </a:lnTo>
                    <a:lnTo>
                      <a:pt x="8941" y="2630"/>
                    </a:lnTo>
                    <a:lnTo>
                      <a:pt x="8962" y="2611"/>
                    </a:lnTo>
                    <a:lnTo>
                      <a:pt x="8983" y="2588"/>
                    </a:lnTo>
                    <a:lnTo>
                      <a:pt x="9004" y="2563"/>
                    </a:lnTo>
                    <a:lnTo>
                      <a:pt x="9025" y="2538"/>
                    </a:lnTo>
                    <a:lnTo>
                      <a:pt x="9045" y="2511"/>
                    </a:lnTo>
                    <a:lnTo>
                      <a:pt x="9062" y="2482"/>
                    </a:lnTo>
                    <a:lnTo>
                      <a:pt x="9079" y="2450"/>
                    </a:lnTo>
                    <a:lnTo>
                      <a:pt x="9095" y="2417"/>
                    </a:lnTo>
                    <a:lnTo>
                      <a:pt x="9108" y="2383"/>
                    </a:lnTo>
                    <a:lnTo>
                      <a:pt x="9121" y="2348"/>
                    </a:lnTo>
                    <a:lnTo>
                      <a:pt x="9133" y="2310"/>
                    </a:lnTo>
                    <a:lnTo>
                      <a:pt x="9144" y="2269"/>
                    </a:lnTo>
                    <a:lnTo>
                      <a:pt x="9154" y="2227"/>
                    </a:lnTo>
                    <a:lnTo>
                      <a:pt x="9162" y="2185"/>
                    </a:lnTo>
                    <a:lnTo>
                      <a:pt x="9168" y="2139"/>
                    </a:lnTo>
                    <a:lnTo>
                      <a:pt x="9173" y="2093"/>
                    </a:lnTo>
                    <a:lnTo>
                      <a:pt x="9179" y="2043"/>
                    </a:lnTo>
                    <a:lnTo>
                      <a:pt x="9181" y="1993"/>
                    </a:lnTo>
                    <a:lnTo>
                      <a:pt x="9183" y="1941"/>
                    </a:lnTo>
                    <a:lnTo>
                      <a:pt x="9183" y="1887"/>
                    </a:lnTo>
                    <a:lnTo>
                      <a:pt x="9183" y="1833"/>
                    </a:lnTo>
                    <a:lnTo>
                      <a:pt x="9181" y="1782"/>
                    </a:lnTo>
                    <a:lnTo>
                      <a:pt x="9179" y="1732"/>
                    </a:lnTo>
                    <a:lnTo>
                      <a:pt x="9173" y="1686"/>
                    </a:lnTo>
                    <a:lnTo>
                      <a:pt x="9169" y="1640"/>
                    </a:lnTo>
                    <a:lnTo>
                      <a:pt x="9162" y="1595"/>
                    </a:lnTo>
                    <a:lnTo>
                      <a:pt x="9154" y="1551"/>
                    </a:lnTo>
                    <a:lnTo>
                      <a:pt x="9144" y="1511"/>
                    </a:lnTo>
                    <a:lnTo>
                      <a:pt x="9135" y="1472"/>
                    </a:lnTo>
                    <a:lnTo>
                      <a:pt x="9123" y="1436"/>
                    </a:lnTo>
                    <a:lnTo>
                      <a:pt x="9110" y="1400"/>
                    </a:lnTo>
                    <a:lnTo>
                      <a:pt x="9096" y="1365"/>
                    </a:lnTo>
                    <a:lnTo>
                      <a:pt x="9081" y="1334"/>
                    </a:lnTo>
                    <a:lnTo>
                      <a:pt x="9066" y="1304"/>
                    </a:lnTo>
                    <a:lnTo>
                      <a:pt x="9048" y="1275"/>
                    </a:lnTo>
                    <a:lnTo>
                      <a:pt x="9029" y="1248"/>
                    </a:lnTo>
                    <a:lnTo>
                      <a:pt x="9010" y="1223"/>
                    </a:lnTo>
                    <a:lnTo>
                      <a:pt x="8989" y="1200"/>
                    </a:lnTo>
                    <a:lnTo>
                      <a:pt x="8968" y="1179"/>
                    </a:lnTo>
                    <a:lnTo>
                      <a:pt x="8947" y="1158"/>
                    </a:lnTo>
                    <a:lnTo>
                      <a:pt x="8924" y="1140"/>
                    </a:lnTo>
                    <a:lnTo>
                      <a:pt x="8901" y="1123"/>
                    </a:lnTo>
                    <a:lnTo>
                      <a:pt x="8876" y="1108"/>
                    </a:lnTo>
                    <a:lnTo>
                      <a:pt x="8851" y="1094"/>
                    </a:lnTo>
                    <a:lnTo>
                      <a:pt x="8826" y="1083"/>
                    </a:lnTo>
                    <a:lnTo>
                      <a:pt x="8799" y="1071"/>
                    </a:lnTo>
                    <a:lnTo>
                      <a:pt x="8772" y="1062"/>
                    </a:lnTo>
                    <a:lnTo>
                      <a:pt x="8743" y="1056"/>
                    </a:lnTo>
                    <a:lnTo>
                      <a:pt x="8714" y="1050"/>
                    </a:lnTo>
                    <a:lnTo>
                      <a:pt x="8686" y="1046"/>
                    </a:lnTo>
                    <a:lnTo>
                      <a:pt x="8655" y="1042"/>
                    </a:lnTo>
                    <a:lnTo>
                      <a:pt x="8624" y="1042"/>
                    </a:lnTo>
                    <a:lnTo>
                      <a:pt x="8593" y="1042"/>
                    </a:lnTo>
                    <a:lnTo>
                      <a:pt x="8563" y="1046"/>
                    </a:lnTo>
                    <a:lnTo>
                      <a:pt x="8534" y="1050"/>
                    </a:lnTo>
                    <a:lnTo>
                      <a:pt x="8505" y="1056"/>
                    </a:lnTo>
                    <a:lnTo>
                      <a:pt x="8476" y="1064"/>
                    </a:lnTo>
                    <a:lnTo>
                      <a:pt x="8449" y="1071"/>
                    </a:lnTo>
                    <a:lnTo>
                      <a:pt x="8423" y="1083"/>
                    </a:lnTo>
                    <a:lnTo>
                      <a:pt x="8398" y="1094"/>
                    </a:lnTo>
                    <a:lnTo>
                      <a:pt x="8373" y="1108"/>
                    </a:lnTo>
                    <a:lnTo>
                      <a:pt x="8348" y="1123"/>
                    </a:lnTo>
                    <a:lnTo>
                      <a:pt x="8325" y="1140"/>
                    </a:lnTo>
                    <a:lnTo>
                      <a:pt x="8302" y="1160"/>
                    </a:lnTo>
                    <a:lnTo>
                      <a:pt x="8279" y="1179"/>
                    </a:lnTo>
                    <a:lnTo>
                      <a:pt x="8257" y="1202"/>
                    </a:lnTo>
                    <a:lnTo>
                      <a:pt x="8236" y="1225"/>
                    </a:lnTo>
                    <a:lnTo>
                      <a:pt x="8217" y="1250"/>
                    </a:lnTo>
                    <a:lnTo>
                      <a:pt x="8198" y="1277"/>
                    </a:lnTo>
                    <a:lnTo>
                      <a:pt x="8181" y="1305"/>
                    </a:lnTo>
                    <a:lnTo>
                      <a:pt x="8163" y="1336"/>
                    </a:lnTo>
                    <a:lnTo>
                      <a:pt x="8148" y="1369"/>
                    </a:lnTo>
                    <a:lnTo>
                      <a:pt x="8135" y="1403"/>
                    </a:lnTo>
                    <a:lnTo>
                      <a:pt x="8121" y="1438"/>
                    </a:lnTo>
                    <a:lnTo>
                      <a:pt x="8110" y="1476"/>
                    </a:lnTo>
                    <a:lnTo>
                      <a:pt x="8098" y="1515"/>
                    </a:lnTo>
                    <a:lnTo>
                      <a:pt x="8089" y="1557"/>
                    </a:lnTo>
                    <a:lnTo>
                      <a:pt x="8081" y="1599"/>
                    </a:lnTo>
                    <a:lnTo>
                      <a:pt x="8075" y="1645"/>
                    </a:lnTo>
                    <a:lnTo>
                      <a:pt x="8069" y="1691"/>
                    </a:lnTo>
                    <a:lnTo>
                      <a:pt x="8065" y="1739"/>
                    </a:lnTo>
                    <a:lnTo>
                      <a:pt x="8062" y="1789"/>
                    </a:lnTo>
                    <a:lnTo>
                      <a:pt x="8060" y="1841"/>
                    </a:lnTo>
                    <a:lnTo>
                      <a:pt x="8060" y="1895"/>
                    </a:lnTo>
                    <a:close/>
                    <a:moveTo>
                      <a:pt x="11089" y="3137"/>
                    </a:moveTo>
                    <a:lnTo>
                      <a:pt x="11089" y="1075"/>
                    </a:lnTo>
                    <a:lnTo>
                      <a:pt x="10481" y="1075"/>
                    </a:lnTo>
                    <a:lnTo>
                      <a:pt x="10481" y="2135"/>
                    </a:lnTo>
                    <a:lnTo>
                      <a:pt x="10481" y="2235"/>
                    </a:lnTo>
                    <a:lnTo>
                      <a:pt x="10479" y="2329"/>
                    </a:lnTo>
                    <a:lnTo>
                      <a:pt x="10477" y="2415"/>
                    </a:lnTo>
                    <a:lnTo>
                      <a:pt x="10475" y="2496"/>
                    </a:lnTo>
                    <a:lnTo>
                      <a:pt x="10471" y="2569"/>
                    </a:lnTo>
                    <a:lnTo>
                      <a:pt x="10467" y="2636"/>
                    </a:lnTo>
                    <a:lnTo>
                      <a:pt x="10462" y="2695"/>
                    </a:lnTo>
                    <a:lnTo>
                      <a:pt x="10456" y="2747"/>
                    </a:lnTo>
                    <a:lnTo>
                      <a:pt x="10450" y="2797"/>
                    </a:lnTo>
                    <a:lnTo>
                      <a:pt x="10440" y="2841"/>
                    </a:lnTo>
                    <a:lnTo>
                      <a:pt x="10429" y="2884"/>
                    </a:lnTo>
                    <a:lnTo>
                      <a:pt x="10414" y="2922"/>
                    </a:lnTo>
                    <a:lnTo>
                      <a:pt x="10398" y="2959"/>
                    </a:lnTo>
                    <a:lnTo>
                      <a:pt x="10379" y="2993"/>
                    </a:lnTo>
                    <a:lnTo>
                      <a:pt x="10360" y="3022"/>
                    </a:lnTo>
                    <a:lnTo>
                      <a:pt x="10337" y="3051"/>
                    </a:lnTo>
                    <a:lnTo>
                      <a:pt x="10323" y="3062"/>
                    </a:lnTo>
                    <a:lnTo>
                      <a:pt x="10310" y="3074"/>
                    </a:lnTo>
                    <a:lnTo>
                      <a:pt x="10296" y="3085"/>
                    </a:lnTo>
                    <a:lnTo>
                      <a:pt x="10281" y="3095"/>
                    </a:lnTo>
                    <a:lnTo>
                      <a:pt x="10266" y="3104"/>
                    </a:lnTo>
                    <a:lnTo>
                      <a:pt x="10248" y="3112"/>
                    </a:lnTo>
                    <a:lnTo>
                      <a:pt x="10229" y="3120"/>
                    </a:lnTo>
                    <a:lnTo>
                      <a:pt x="10212" y="3127"/>
                    </a:lnTo>
                    <a:lnTo>
                      <a:pt x="10191" y="3133"/>
                    </a:lnTo>
                    <a:lnTo>
                      <a:pt x="10170" y="3139"/>
                    </a:lnTo>
                    <a:lnTo>
                      <a:pt x="10149" y="3143"/>
                    </a:lnTo>
                    <a:lnTo>
                      <a:pt x="10126" y="3147"/>
                    </a:lnTo>
                    <a:lnTo>
                      <a:pt x="10078" y="3151"/>
                    </a:lnTo>
                    <a:lnTo>
                      <a:pt x="10026" y="3152"/>
                    </a:lnTo>
                    <a:lnTo>
                      <a:pt x="9987" y="3152"/>
                    </a:lnTo>
                    <a:lnTo>
                      <a:pt x="9930" y="3149"/>
                    </a:lnTo>
                    <a:lnTo>
                      <a:pt x="9857" y="3143"/>
                    </a:lnTo>
                    <a:lnTo>
                      <a:pt x="9767" y="3137"/>
                    </a:lnTo>
                    <a:lnTo>
                      <a:pt x="9767" y="2745"/>
                    </a:lnTo>
                    <a:lnTo>
                      <a:pt x="9857" y="2745"/>
                    </a:lnTo>
                    <a:lnTo>
                      <a:pt x="9889" y="2745"/>
                    </a:lnTo>
                    <a:lnTo>
                      <a:pt x="9918" y="2743"/>
                    </a:lnTo>
                    <a:lnTo>
                      <a:pt x="9943" y="2740"/>
                    </a:lnTo>
                    <a:lnTo>
                      <a:pt x="9966" y="2734"/>
                    </a:lnTo>
                    <a:lnTo>
                      <a:pt x="9987" y="2728"/>
                    </a:lnTo>
                    <a:lnTo>
                      <a:pt x="10005" y="2720"/>
                    </a:lnTo>
                    <a:lnTo>
                      <a:pt x="10018" y="2713"/>
                    </a:lnTo>
                    <a:lnTo>
                      <a:pt x="10032" y="2703"/>
                    </a:lnTo>
                    <a:lnTo>
                      <a:pt x="10041" y="2690"/>
                    </a:lnTo>
                    <a:lnTo>
                      <a:pt x="10049" y="2672"/>
                    </a:lnTo>
                    <a:lnTo>
                      <a:pt x="10056" y="2651"/>
                    </a:lnTo>
                    <a:lnTo>
                      <a:pt x="10062" y="2628"/>
                    </a:lnTo>
                    <a:lnTo>
                      <a:pt x="10066" y="2599"/>
                    </a:lnTo>
                    <a:lnTo>
                      <a:pt x="10070" y="2565"/>
                    </a:lnTo>
                    <a:lnTo>
                      <a:pt x="10072" y="2528"/>
                    </a:lnTo>
                    <a:lnTo>
                      <a:pt x="10072" y="2488"/>
                    </a:lnTo>
                    <a:lnTo>
                      <a:pt x="10072" y="657"/>
                    </a:lnTo>
                    <a:lnTo>
                      <a:pt x="11498" y="657"/>
                    </a:lnTo>
                    <a:lnTo>
                      <a:pt x="11498" y="3137"/>
                    </a:lnTo>
                    <a:lnTo>
                      <a:pt x="11089" y="3137"/>
                    </a:lnTo>
                    <a:close/>
                    <a:moveTo>
                      <a:pt x="11842" y="1912"/>
                    </a:moveTo>
                    <a:lnTo>
                      <a:pt x="11844" y="1856"/>
                    </a:lnTo>
                    <a:lnTo>
                      <a:pt x="11844" y="1803"/>
                    </a:lnTo>
                    <a:lnTo>
                      <a:pt x="11848" y="1751"/>
                    </a:lnTo>
                    <a:lnTo>
                      <a:pt x="11852" y="1699"/>
                    </a:lnTo>
                    <a:lnTo>
                      <a:pt x="11856" y="1649"/>
                    </a:lnTo>
                    <a:lnTo>
                      <a:pt x="11861" y="1601"/>
                    </a:lnTo>
                    <a:lnTo>
                      <a:pt x="11867" y="1553"/>
                    </a:lnTo>
                    <a:lnTo>
                      <a:pt x="11875" y="1507"/>
                    </a:lnTo>
                    <a:lnTo>
                      <a:pt x="11884" y="1463"/>
                    </a:lnTo>
                    <a:lnTo>
                      <a:pt x="11894" y="1419"/>
                    </a:lnTo>
                    <a:lnTo>
                      <a:pt x="11904" y="1376"/>
                    </a:lnTo>
                    <a:lnTo>
                      <a:pt x="11917" y="1334"/>
                    </a:lnTo>
                    <a:lnTo>
                      <a:pt x="11928" y="1296"/>
                    </a:lnTo>
                    <a:lnTo>
                      <a:pt x="11944" y="1256"/>
                    </a:lnTo>
                    <a:lnTo>
                      <a:pt x="11957" y="1219"/>
                    </a:lnTo>
                    <a:lnTo>
                      <a:pt x="11975" y="1183"/>
                    </a:lnTo>
                    <a:lnTo>
                      <a:pt x="11990" y="1146"/>
                    </a:lnTo>
                    <a:lnTo>
                      <a:pt x="12007" y="1113"/>
                    </a:lnTo>
                    <a:lnTo>
                      <a:pt x="12026" y="1079"/>
                    </a:lnTo>
                    <a:lnTo>
                      <a:pt x="12044" y="1048"/>
                    </a:lnTo>
                    <a:lnTo>
                      <a:pt x="12063" y="1017"/>
                    </a:lnTo>
                    <a:lnTo>
                      <a:pt x="12084" y="987"/>
                    </a:lnTo>
                    <a:lnTo>
                      <a:pt x="12103" y="960"/>
                    </a:lnTo>
                    <a:lnTo>
                      <a:pt x="12124" y="931"/>
                    </a:lnTo>
                    <a:lnTo>
                      <a:pt x="12147" y="906"/>
                    </a:lnTo>
                    <a:lnTo>
                      <a:pt x="12168" y="881"/>
                    </a:lnTo>
                    <a:lnTo>
                      <a:pt x="12192" y="856"/>
                    </a:lnTo>
                    <a:lnTo>
                      <a:pt x="12215" y="835"/>
                    </a:lnTo>
                    <a:lnTo>
                      <a:pt x="12240" y="812"/>
                    </a:lnTo>
                    <a:lnTo>
                      <a:pt x="12264" y="793"/>
                    </a:lnTo>
                    <a:lnTo>
                      <a:pt x="12289" y="774"/>
                    </a:lnTo>
                    <a:lnTo>
                      <a:pt x="12316" y="754"/>
                    </a:lnTo>
                    <a:lnTo>
                      <a:pt x="12343" y="737"/>
                    </a:lnTo>
                    <a:lnTo>
                      <a:pt x="12370" y="722"/>
                    </a:lnTo>
                    <a:lnTo>
                      <a:pt x="12399" y="706"/>
                    </a:lnTo>
                    <a:lnTo>
                      <a:pt x="12428" y="693"/>
                    </a:lnTo>
                    <a:lnTo>
                      <a:pt x="12456" y="681"/>
                    </a:lnTo>
                    <a:lnTo>
                      <a:pt x="12487" y="670"/>
                    </a:lnTo>
                    <a:lnTo>
                      <a:pt x="12518" y="658"/>
                    </a:lnTo>
                    <a:lnTo>
                      <a:pt x="12551" y="649"/>
                    </a:lnTo>
                    <a:lnTo>
                      <a:pt x="12583" y="641"/>
                    </a:lnTo>
                    <a:lnTo>
                      <a:pt x="12616" y="633"/>
                    </a:lnTo>
                    <a:lnTo>
                      <a:pt x="12648" y="628"/>
                    </a:lnTo>
                    <a:lnTo>
                      <a:pt x="12683" y="624"/>
                    </a:lnTo>
                    <a:lnTo>
                      <a:pt x="12720" y="620"/>
                    </a:lnTo>
                    <a:lnTo>
                      <a:pt x="12754" y="616"/>
                    </a:lnTo>
                    <a:lnTo>
                      <a:pt x="12791" y="614"/>
                    </a:lnTo>
                    <a:lnTo>
                      <a:pt x="12829" y="614"/>
                    </a:lnTo>
                    <a:lnTo>
                      <a:pt x="12883" y="616"/>
                    </a:lnTo>
                    <a:lnTo>
                      <a:pt x="12935" y="620"/>
                    </a:lnTo>
                    <a:lnTo>
                      <a:pt x="12986" y="626"/>
                    </a:lnTo>
                    <a:lnTo>
                      <a:pt x="13036" y="635"/>
                    </a:lnTo>
                    <a:lnTo>
                      <a:pt x="13086" y="647"/>
                    </a:lnTo>
                    <a:lnTo>
                      <a:pt x="13132" y="662"/>
                    </a:lnTo>
                    <a:lnTo>
                      <a:pt x="13180" y="678"/>
                    </a:lnTo>
                    <a:lnTo>
                      <a:pt x="13224" y="699"/>
                    </a:lnTo>
                    <a:lnTo>
                      <a:pt x="13269" y="720"/>
                    </a:lnTo>
                    <a:lnTo>
                      <a:pt x="13311" y="745"/>
                    </a:lnTo>
                    <a:lnTo>
                      <a:pt x="13353" y="772"/>
                    </a:lnTo>
                    <a:lnTo>
                      <a:pt x="13392" y="802"/>
                    </a:lnTo>
                    <a:lnTo>
                      <a:pt x="13432" y="835"/>
                    </a:lnTo>
                    <a:lnTo>
                      <a:pt x="13468" y="870"/>
                    </a:lnTo>
                    <a:lnTo>
                      <a:pt x="13505" y="908"/>
                    </a:lnTo>
                    <a:lnTo>
                      <a:pt x="13539" y="948"/>
                    </a:lnTo>
                    <a:lnTo>
                      <a:pt x="13574" y="991"/>
                    </a:lnTo>
                    <a:lnTo>
                      <a:pt x="13605" y="1035"/>
                    </a:lnTo>
                    <a:lnTo>
                      <a:pt x="13633" y="1083"/>
                    </a:lnTo>
                    <a:lnTo>
                      <a:pt x="13660" y="1133"/>
                    </a:lnTo>
                    <a:lnTo>
                      <a:pt x="13685" y="1184"/>
                    </a:lnTo>
                    <a:lnTo>
                      <a:pt x="13706" y="1238"/>
                    </a:lnTo>
                    <a:lnTo>
                      <a:pt x="13728" y="1294"/>
                    </a:lnTo>
                    <a:lnTo>
                      <a:pt x="13747" y="1352"/>
                    </a:lnTo>
                    <a:lnTo>
                      <a:pt x="13762" y="1413"/>
                    </a:lnTo>
                    <a:lnTo>
                      <a:pt x="13776" y="1474"/>
                    </a:lnTo>
                    <a:lnTo>
                      <a:pt x="13787" y="1540"/>
                    </a:lnTo>
                    <a:lnTo>
                      <a:pt x="13797" y="1607"/>
                    </a:lnTo>
                    <a:lnTo>
                      <a:pt x="13804" y="1676"/>
                    </a:lnTo>
                    <a:lnTo>
                      <a:pt x="13810" y="1747"/>
                    </a:lnTo>
                    <a:lnTo>
                      <a:pt x="13814" y="1820"/>
                    </a:lnTo>
                    <a:lnTo>
                      <a:pt x="13814" y="1897"/>
                    </a:lnTo>
                    <a:lnTo>
                      <a:pt x="13814" y="1974"/>
                    </a:lnTo>
                    <a:lnTo>
                      <a:pt x="13810" y="2048"/>
                    </a:lnTo>
                    <a:lnTo>
                      <a:pt x="13804" y="2120"/>
                    </a:lnTo>
                    <a:lnTo>
                      <a:pt x="13797" y="2191"/>
                    </a:lnTo>
                    <a:lnTo>
                      <a:pt x="13787" y="2260"/>
                    </a:lnTo>
                    <a:lnTo>
                      <a:pt x="13774" y="2325"/>
                    </a:lnTo>
                    <a:lnTo>
                      <a:pt x="13758" y="2388"/>
                    </a:lnTo>
                    <a:lnTo>
                      <a:pt x="13743" y="2452"/>
                    </a:lnTo>
                    <a:lnTo>
                      <a:pt x="13722" y="2511"/>
                    </a:lnTo>
                    <a:lnTo>
                      <a:pt x="13701" y="2569"/>
                    </a:lnTo>
                    <a:lnTo>
                      <a:pt x="13678" y="2624"/>
                    </a:lnTo>
                    <a:lnTo>
                      <a:pt x="13651" y="2676"/>
                    </a:lnTo>
                    <a:lnTo>
                      <a:pt x="13622" y="2728"/>
                    </a:lnTo>
                    <a:lnTo>
                      <a:pt x="13591" y="2778"/>
                    </a:lnTo>
                    <a:lnTo>
                      <a:pt x="13559" y="2824"/>
                    </a:lnTo>
                    <a:lnTo>
                      <a:pt x="13524" y="2868"/>
                    </a:lnTo>
                    <a:lnTo>
                      <a:pt x="13491" y="2907"/>
                    </a:lnTo>
                    <a:lnTo>
                      <a:pt x="13457" y="2941"/>
                    </a:lnTo>
                    <a:lnTo>
                      <a:pt x="13422" y="2974"/>
                    </a:lnTo>
                    <a:lnTo>
                      <a:pt x="13384" y="3005"/>
                    </a:lnTo>
                    <a:lnTo>
                      <a:pt x="13345" y="3031"/>
                    </a:lnTo>
                    <a:lnTo>
                      <a:pt x="13307" y="3058"/>
                    </a:lnTo>
                    <a:lnTo>
                      <a:pt x="13265" y="3081"/>
                    </a:lnTo>
                    <a:lnTo>
                      <a:pt x="13223" y="3101"/>
                    </a:lnTo>
                    <a:lnTo>
                      <a:pt x="13178" y="3120"/>
                    </a:lnTo>
                    <a:lnTo>
                      <a:pt x="13132" y="3135"/>
                    </a:lnTo>
                    <a:lnTo>
                      <a:pt x="13086" y="3149"/>
                    </a:lnTo>
                    <a:lnTo>
                      <a:pt x="13038" y="3158"/>
                    </a:lnTo>
                    <a:lnTo>
                      <a:pt x="12988" y="3168"/>
                    </a:lnTo>
                    <a:lnTo>
                      <a:pt x="12936" y="3174"/>
                    </a:lnTo>
                    <a:lnTo>
                      <a:pt x="12885" y="3177"/>
                    </a:lnTo>
                    <a:lnTo>
                      <a:pt x="12831" y="3177"/>
                    </a:lnTo>
                    <a:lnTo>
                      <a:pt x="12775" y="3177"/>
                    </a:lnTo>
                    <a:lnTo>
                      <a:pt x="12723" y="3174"/>
                    </a:lnTo>
                    <a:lnTo>
                      <a:pt x="12672" y="3168"/>
                    </a:lnTo>
                    <a:lnTo>
                      <a:pt x="12622" y="3158"/>
                    </a:lnTo>
                    <a:lnTo>
                      <a:pt x="12574" y="3149"/>
                    </a:lnTo>
                    <a:lnTo>
                      <a:pt x="12526" y="3135"/>
                    </a:lnTo>
                    <a:lnTo>
                      <a:pt x="12480" y="3120"/>
                    </a:lnTo>
                    <a:lnTo>
                      <a:pt x="12435" y="3103"/>
                    </a:lnTo>
                    <a:lnTo>
                      <a:pt x="12393" y="3081"/>
                    </a:lnTo>
                    <a:lnTo>
                      <a:pt x="12351" y="3058"/>
                    </a:lnTo>
                    <a:lnTo>
                      <a:pt x="12311" y="3033"/>
                    </a:lnTo>
                    <a:lnTo>
                      <a:pt x="12272" y="3007"/>
                    </a:lnTo>
                    <a:lnTo>
                      <a:pt x="12236" y="2976"/>
                    </a:lnTo>
                    <a:lnTo>
                      <a:pt x="12201" y="2943"/>
                    </a:lnTo>
                    <a:lnTo>
                      <a:pt x="12167" y="2909"/>
                    </a:lnTo>
                    <a:lnTo>
                      <a:pt x="12134" y="2872"/>
                    </a:lnTo>
                    <a:lnTo>
                      <a:pt x="12099" y="2828"/>
                    </a:lnTo>
                    <a:lnTo>
                      <a:pt x="12065" y="2780"/>
                    </a:lnTo>
                    <a:lnTo>
                      <a:pt x="12034" y="2732"/>
                    </a:lnTo>
                    <a:lnTo>
                      <a:pt x="12007" y="2680"/>
                    </a:lnTo>
                    <a:lnTo>
                      <a:pt x="11980" y="2628"/>
                    </a:lnTo>
                    <a:lnTo>
                      <a:pt x="11957" y="2573"/>
                    </a:lnTo>
                    <a:lnTo>
                      <a:pt x="11934" y="2517"/>
                    </a:lnTo>
                    <a:lnTo>
                      <a:pt x="11915" y="2457"/>
                    </a:lnTo>
                    <a:lnTo>
                      <a:pt x="11898" y="2396"/>
                    </a:lnTo>
                    <a:lnTo>
                      <a:pt x="11884" y="2333"/>
                    </a:lnTo>
                    <a:lnTo>
                      <a:pt x="11871" y="2267"/>
                    </a:lnTo>
                    <a:lnTo>
                      <a:pt x="11861" y="2200"/>
                    </a:lnTo>
                    <a:lnTo>
                      <a:pt x="11854" y="2131"/>
                    </a:lnTo>
                    <a:lnTo>
                      <a:pt x="11848" y="2060"/>
                    </a:lnTo>
                    <a:lnTo>
                      <a:pt x="11844" y="1987"/>
                    </a:lnTo>
                    <a:lnTo>
                      <a:pt x="11842" y="1912"/>
                    </a:lnTo>
                    <a:close/>
                    <a:moveTo>
                      <a:pt x="12264" y="1895"/>
                    </a:moveTo>
                    <a:lnTo>
                      <a:pt x="12266" y="1947"/>
                    </a:lnTo>
                    <a:lnTo>
                      <a:pt x="12268" y="1999"/>
                    </a:lnTo>
                    <a:lnTo>
                      <a:pt x="12270" y="2048"/>
                    </a:lnTo>
                    <a:lnTo>
                      <a:pt x="12276" y="2095"/>
                    </a:lnTo>
                    <a:lnTo>
                      <a:pt x="12282" y="2141"/>
                    </a:lnTo>
                    <a:lnTo>
                      <a:pt x="12288" y="2185"/>
                    </a:lnTo>
                    <a:lnTo>
                      <a:pt x="12297" y="2229"/>
                    </a:lnTo>
                    <a:lnTo>
                      <a:pt x="12307" y="2269"/>
                    </a:lnTo>
                    <a:lnTo>
                      <a:pt x="12316" y="2308"/>
                    </a:lnTo>
                    <a:lnTo>
                      <a:pt x="12328" y="2346"/>
                    </a:lnTo>
                    <a:lnTo>
                      <a:pt x="12341" y="2383"/>
                    </a:lnTo>
                    <a:lnTo>
                      <a:pt x="12357" y="2415"/>
                    </a:lnTo>
                    <a:lnTo>
                      <a:pt x="12372" y="2448"/>
                    </a:lnTo>
                    <a:lnTo>
                      <a:pt x="12389" y="2480"/>
                    </a:lnTo>
                    <a:lnTo>
                      <a:pt x="12408" y="2509"/>
                    </a:lnTo>
                    <a:lnTo>
                      <a:pt x="12428" y="2536"/>
                    </a:lnTo>
                    <a:lnTo>
                      <a:pt x="12449" y="2563"/>
                    </a:lnTo>
                    <a:lnTo>
                      <a:pt x="12470" y="2586"/>
                    </a:lnTo>
                    <a:lnTo>
                      <a:pt x="12491" y="2609"/>
                    </a:lnTo>
                    <a:lnTo>
                      <a:pt x="12514" y="2630"/>
                    </a:lnTo>
                    <a:lnTo>
                      <a:pt x="12537" y="2649"/>
                    </a:lnTo>
                    <a:lnTo>
                      <a:pt x="12560" y="2667"/>
                    </a:lnTo>
                    <a:lnTo>
                      <a:pt x="12585" y="2682"/>
                    </a:lnTo>
                    <a:lnTo>
                      <a:pt x="12610" y="2697"/>
                    </a:lnTo>
                    <a:lnTo>
                      <a:pt x="12635" y="2709"/>
                    </a:lnTo>
                    <a:lnTo>
                      <a:pt x="12662" y="2720"/>
                    </a:lnTo>
                    <a:lnTo>
                      <a:pt x="12687" y="2730"/>
                    </a:lnTo>
                    <a:lnTo>
                      <a:pt x="12716" y="2738"/>
                    </a:lnTo>
                    <a:lnTo>
                      <a:pt x="12743" y="2743"/>
                    </a:lnTo>
                    <a:lnTo>
                      <a:pt x="12771" y="2747"/>
                    </a:lnTo>
                    <a:lnTo>
                      <a:pt x="12800" y="2749"/>
                    </a:lnTo>
                    <a:lnTo>
                      <a:pt x="12831" y="2751"/>
                    </a:lnTo>
                    <a:lnTo>
                      <a:pt x="12860" y="2749"/>
                    </a:lnTo>
                    <a:lnTo>
                      <a:pt x="12890" y="2747"/>
                    </a:lnTo>
                    <a:lnTo>
                      <a:pt x="12917" y="2743"/>
                    </a:lnTo>
                    <a:lnTo>
                      <a:pt x="12946" y="2738"/>
                    </a:lnTo>
                    <a:lnTo>
                      <a:pt x="12973" y="2730"/>
                    </a:lnTo>
                    <a:lnTo>
                      <a:pt x="13000" y="2720"/>
                    </a:lnTo>
                    <a:lnTo>
                      <a:pt x="13027" y="2709"/>
                    </a:lnTo>
                    <a:lnTo>
                      <a:pt x="13052" y="2697"/>
                    </a:lnTo>
                    <a:lnTo>
                      <a:pt x="13077" y="2684"/>
                    </a:lnTo>
                    <a:lnTo>
                      <a:pt x="13100" y="2667"/>
                    </a:lnTo>
                    <a:lnTo>
                      <a:pt x="13123" y="2649"/>
                    </a:lnTo>
                    <a:lnTo>
                      <a:pt x="13146" y="2630"/>
                    </a:lnTo>
                    <a:lnTo>
                      <a:pt x="13169" y="2611"/>
                    </a:lnTo>
                    <a:lnTo>
                      <a:pt x="13190" y="2588"/>
                    </a:lnTo>
                    <a:lnTo>
                      <a:pt x="13211" y="2563"/>
                    </a:lnTo>
                    <a:lnTo>
                      <a:pt x="13230" y="2538"/>
                    </a:lnTo>
                    <a:lnTo>
                      <a:pt x="13249" y="2511"/>
                    </a:lnTo>
                    <a:lnTo>
                      <a:pt x="13269" y="2482"/>
                    </a:lnTo>
                    <a:lnTo>
                      <a:pt x="13286" y="2450"/>
                    </a:lnTo>
                    <a:lnTo>
                      <a:pt x="13301" y="2417"/>
                    </a:lnTo>
                    <a:lnTo>
                      <a:pt x="13315" y="2383"/>
                    </a:lnTo>
                    <a:lnTo>
                      <a:pt x="13328" y="2348"/>
                    </a:lnTo>
                    <a:lnTo>
                      <a:pt x="13340" y="2310"/>
                    </a:lnTo>
                    <a:lnTo>
                      <a:pt x="13351" y="2269"/>
                    </a:lnTo>
                    <a:lnTo>
                      <a:pt x="13359" y="2227"/>
                    </a:lnTo>
                    <a:lnTo>
                      <a:pt x="13368" y="2185"/>
                    </a:lnTo>
                    <a:lnTo>
                      <a:pt x="13374" y="2139"/>
                    </a:lnTo>
                    <a:lnTo>
                      <a:pt x="13380" y="2093"/>
                    </a:lnTo>
                    <a:lnTo>
                      <a:pt x="13384" y="2043"/>
                    </a:lnTo>
                    <a:lnTo>
                      <a:pt x="13388" y="1993"/>
                    </a:lnTo>
                    <a:lnTo>
                      <a:pt x="13390" y="1941"/>
                    </a:lnTo>
                    <a:lnTo>
                      <a:pt x="13390" y="1887"/>
                    </a:lnTo>
                    <a:lnTo>
                      <a:pt x="13390" y="1833"/>
                    </a:lnTo>
                    <a:lnTo>
                      <a:pt x="13388" y="1782"/>
                    </a:lnTo>
                    <a:lnTo>
                      <a:pt x="13384" y="1732"/>
                    </a:lnTo>
                    <a:lnTo>
                      <a:pt x="13380" y="1686"/>
                    </a:lnTo>
                    <a:lnTo>
                      <a:pt x="13374" y="1640"/>
                    </a:lnTo>
                    <a:lnTo>
                      <a:pt x="13368" y="1595"/>
                    </a:lnTo>
                    <a:lnTo>
                      <a:pt x="13361" y="1551"/>
                    </a:lnTo>
                    <a:lnTo>
                      <a:pt x="13351" y="1511"/>
                    </a:lnTo>
                    <a:lnTo>
                      <a:pt x="13342" y="1472"/>
                    </a:lnTo>
                    <a:lnTo>
                      <a:pt x="13330" y="1436"/>
                    </a:lnTo>
                    <a:lnTo>
                      <a:pt x="13317" y="1400"/>
                    </a:lnTo>
                    <a:lnTo>
                      <a:pt x="13303" y="1365"/>
                    </a:lnTo>
                    <a:lnTo>
                      <a:pt x="13288" y="1334"/>
                    </a:lnTo>
                    <a:lnTo>
                      <a:pt x="13271" y="1304"/>
                    </a:lnTo>
                    <a:lnTo>
                      <a:pt x="13253" y="1275"/>
                    </a:lnTo>
                    <a:lnTo>
                      <a:pt x="13236" y="1248"/>
                    </a:lnTo>
                    <a:lnTo>
                      <a:pt x="13215" y="1223"/>
                    </a:lnTo>
                    <a:lnTo>
                      <a:pt x="13196" y="1200"/>
                    </a:lnTo>
                    <a:lnTo>
                      <a:pt x="13175" y="1179"/>
                    </a:lnTo>
                    <a:lnTo>
                      <a:pt x="13152" y="1158"/>
                    </a:lnTo>
                    <a:lnTo>
                      <a:pt x="13128" y="1140"/>
                    </a:lnTo>
                    <a:lnTo>
                      <a:pt x="13105" y="1123"/>
                    </a:lnTo>
                    <a:lnTo>
                      <a:pt x="13082" y="1108"/>
                    </a:lnTo>
                    <a:lnTo>
                      <a:pt x="13057" y="1094"/>
                    </a:lnTo>
                    <a:lnTo>
                      <a:pt x="13031" y="1083"/>
                    </a:lnTo>
                    <a:lnTo>
                      <a:pt x="13006" y="1071"/>
                    </a:lnTo>
                    <a:lnTo>
                      <a:pt x="12977" y="1062"/>
                    </a:lnTo>
                    <a:lnTo>
                      <a:pt x="12950" y="1056"/>
                    </a:lnTo>
                    <a:lnTo>
                      <a:pt x="12921" y="1050"/>
                    </a:lnTo>
                    <a:lnTo>
                      <a:pt x="12892" y="1046"/>
                    </a:lnTo>
                    <a:lnTo>
                      <a:pt x="12862" y="1042"/>
                    </a:lnTo>
                    <a:lnTo>
                      <a:pt x="12831" y="1042"/>
                    </a:lnTo>
                    <a:lnTo>
                      <a:pt x="12800" y="1042"/>
                    </a:lnTo>
                    <a:lnTo>
                      <a:pt x="12769" y="1046"/>
                    </a:lnTo>
                    <a:lnTo>
                      <a:pt x="12741" y="1050"/>
                    </a:lnTo>
                    <a:lnTo>
                      <a:pt x="12712" y="1056"/>
                    </a:lnTo>
                    <a:lnTo>
                      <a:pt x="12683" y="1064"/>
                    </a:lnTo>
                    <a:lnTo>
                      <a:pt x="12656" y="1071"/>
                    </a:lnTo>
                    <a:lnTo>
                      <a:pt x="12629" y="1083"/>
                    </a:lnTo>
                    <a:lnTo>
                      <a:pt x="12602" y="1094"/>
                    </a:lnTo>
                    <a:lnTo>
                      <a:pt x="12577" y="1108"/>
                    </a:lnTo>
                    <a:lnTo>
                      <a:pt x="12554" y="1123"/>
                    </a:lnTo>
                    <a:lnTo>
                      <a:pt x="12529" y="1140"/>
                    </a:lnTo>
                    <a:lnTo>
                      <a:pt x="12506" y="1160"/>
                    </a:lnTo>
                    <a:lnTo>
                      <a:pt x="12485" y="1179"/>
                    </a:lnTo>
                    <a:lnTo>
                      <a:pt x="12464" y="1202"/>
                    </a:lnTo>
                    <a:lnTo>
                      <a:pt x="12443" y="1225"/>
                    </a:lnTo>
                    <a:lnTo>
                      <a:pt x="12424" y="1250"/>
                    </a:lnTo>
                    <a:lnTo>
                      <a:pt x="12405" y="1277"/>
                    </a:lnTo>
                    <a:lnTo>
                      <a:pt x="12385" y="1305"/>
                    </a:lnTo>
                    <a:lnTo>
                      <a:pt x="12370" y="1336"/>
                    </a:lnTo>
                    <a:lnTo>
                      <a:pt x="12355" y="1369"/>
                    </a:lnTo>
                    <a:lnTo>
                      <a:pt x="12339" y="1403"/>
                    </a:lnTo>
                    <a:lnTo>
                      <a:pt x="12326" y="1438"/>
                    </a:lnTo>
                    <a:lnTo>
                      <a:pt x="12314" y="1476"/>
                    </a:lnTo>
                    <a:lnTo>
                      <a:pt x="12305" y="1515"/>
                    </a:lnTo>
                    <a:lnTo>
                      <a:pt x="12295" y="1557"/>
                    </a:lnTo>
                    <a:lnTo>
                      <a:pt x="12288" y="1599"/>
                    </a:lnTo>
                    <a:lnTo>
                      <a:pt x="12280" y="1645"/>
                    </a:lnTo>
                    <a:lnTo>
                      <a:pt x="12276" y="1691"/>
                    </a:lnTo>
                    <a:lnTo>
                      <a:pt x="12270" y="1739"/>
                    </a:lnTo>
                    <a:lnTo>
                      <a:pt x="12268" y="1789"/>
                    </a:lnTo>
                    <a:lnTo>
                      <a:pt x="12266" y="1841"/>
                    </a:lnTo>
                    <a:lnTo>
                      <a:pt x="12264" y="1895"/>
                    </a:lnTo>
                    <a:close/>
                    <a:moveTo>
                      <a:pt x="14142" y="3137"/>
                    </a:moveTo>
                    <a:lnTo>
                      <a:pt x="14142" y="678"/>
                    </a:lnTo>
                    <a:lnTo>
                      <a:pt x="15575" y="678"/>
                    </a:lnTo>
                    <a:lnTo>
                      <a:pt x="15575" y="1096"/>
                    </a:lnTo>
                    <a:lnTo>
                      <a:pt x="14551" y="1096"/>
                    </a:lnTo>
                    <a:lnTo>
                      <a:pt x="14551" y="3137"/>
                    </a:lnTo>
                    <a:lnTo>
                      <a:pt x="14142" y="3137"/>
                    </a:lnTo>
                    <a:close/>
                    <a:moveTo>
                      <a:pt x="15843" y="3137"/>
                    </a:moveTo>
                    <a:lnTo>
                      <a:pt x="15843" y="657"/>
                    </a:lnTo>
                    <a:lnTo>
                      <a:pt x="16235" y="657"/>
                    </a:lnTo>
                    <a:lnTo>
                      <a:pt x="16235" y="2310"/>
                    </a:lnTo>
                    <a:lnTo>
                      <a:pt x="17057" y="657"/>
                    </a:lnTo>
                    <a:lnTo>
                      <a:pt x="17468" y="657"/>
                    </a:lnTo>
                    <a:lnTo>
                      <a:pt x="17468" y="3137"/>
                    </a:lnTo>
                    <a:lnTo>
                      <a:pt x="17076" y="3137"/>
                    </a:lnTo>
                    <a:lnTo>
                      <a:pt x="17076" y="1519"/>
                    </a:lnTo>
                    <a:lnTo>
                      <a:pt x="16256" y="3137"/>
                    </a:lnTo>
                    <a:lnTo>
                      <a:pt x="15843" y="3137"/>
                    </a:lnTo>
                    <a:close/>
                    <a:moveTo>
                      <a:pt x="17886" y="3137"/>
                    </a:moveTo>
                    <a:lnTo>
                      <a:pt x="17886" y="657"/>
                    </a:lnTo>
                    <a:lnTo>
                      <a:pt x="18278" y="657"/>
                    </a:lnTo>
                    <a:lnTo>
                      <a:pt x="18278" y="2310"/>
                    </a:lnTo>
                    <a:lnTo>
                      <a:pt x="19100" y="657"/>
                    </a:lnTo>
                    <a:lnTo>
                      <a:pt x="19511" y="657"/>
                    </a:lnTo>
                    <a:lnTo>
                      <a:pt x="19511" y="3137"/>
                    </a:lnTo>
                    <a:lnTo>
                      <a:pt x="19121" y="3137"/>
                    </a:lnTo>
                    <a:lnTo>
                      <a:pt x="19121" y="1519"/>
                    </a:lnTo>
                    <a:lnTo>
                      <a:pt x="18299" y="3137"/>
                    </a:lnTo>
                    <a:lnTo>
                      <a:pt x="17886" y="3137"/>
                    </a:lnTo>
                    <a:close/>
                    <a:moveTo>
                      <a:pt x="18950" y="0"/>
                    </a:moveTo>
                    <a:lnTo>
                      <a:pt x="19140" y="0"/>
                    </a:lnTo>
                    <a:lnTo>
                      <a:pt x="19136" y="57"/>
                    </a:lnTo>
                    <a:lnTo>
                      <a:pt x="19127" y="111"/>
                    </a:lnTo>
                    <a:lnTo>
                      <a:pt x="19121" y="136"/>
                    </a:lnTo>
                    <a:lnTo>
                      <a:pt x="19115" y="161"/>
                    </a:lnTo>
                    <a:lnTo>
                      <a:pt x="19107" y="186"/>
                    </a:lnTo>
                    <a:lnTo>
                      <a:pt x="19100" y="209"/>
                    </a:lnTo>
                    <a:lnTo>
                      <a:pt x="19090" y="230"/>
                    </a:lnTo>
                    <a:lnTo>
                      <a:pt x="19080" y="253"/>
                    </a:lnTo>
                    <a:lnTo>
                      <a:pt x="19071" y="273"/>
                    </a:lnTo>
                    <a:lnTo>
                      <a:pt x="19059" y="294"/>
                    </a:lnTo>
                    <a:lnTo>
                      <a:pt x="19048" y="313"/>
                    </a:lnTo>
                    <a:lnTo>
                      <a:pt x="19034" y="330"/>
                    </a:lnTo>
                    <a:lnTo>
                      <a:pt x="19021" y="347"/>
                    </a:lnTo>
                    <a:lnTo>
                      <a:pt x="19006" y="363"/>
                    </a:lnTo>
                    <a:lnTo>
                      <a:pt x="18990" y="378"/>
                    </a:lnTo>
                    <a:lnTo>
                      <a:pt x="18975" y="393"/>
                    </a:lnTo>
                    <a:lnTo>
                      <a:pt x="18959" y="407"/>
                    </a:lnTo>
                    <a:lnTo>
                      <a:pt x="18942" y="420"/>
                    </a:lnTo>
                    <a:lnTo>
                      <a:pt x="18927" y="432"/>
                    </a:lnTo>
                    <a:lnTo>
                      <a:pt x="18908" y="441"/>
                    </a:lnTo>
                    <a:lnTo>
                      <a:pt x="18890" y="451"/>
                    </a:lnTo>
                    <a:lnTo>
                      <a:pt x="18873" y="459"/>
                    </a:lnTo>
                    <a:lnTo>
                      <a:pt x="18854" y="466"/>
                    </a:lnTo>
                    <a:lnTo>
                      <a:pt x="18835" y="474"/>
                    </a:lnTo>
                    <a:lnTo>
                      <a:pt x="18815" y="478"/>
                    </a:lnTo>
                    <a:lnTo>
                      <a:pt x="18794" y="484"/>
                    </a:lnTo>
                    <a:lnTo>
                      <a:pt x="18773" y="488"/>
                    </a:lnTo>
                    <a:lnTo>
                      <a:pt x="18752" y="489"/>
                    </a:lnTo>
                    <a:lnTo>
                      <a:pt x="18731" y="491"/>
                    </a:lnTo>
                    <a:lnTo>
                      <a:pt x="18710" y="491"/>
                    </a:lnTo>
                    <a:lnTo>
                      <a:pt x="18687" y="491"/>
                    </a:lnTo>
                    <a:lnTo>
                      <a:pt x="18666" y="489"/>
                    </a:lnTo>
                    <a:lnTo>
                      <a:pt x="18645" y="488"/>
                    </a:lnTo>
                    <a:lnTo>
                      <a:pt x="18623" y="484"/>
                    </a:lnTo>
                    <a:lnTo>
                      <a:pt x="18604" y="478"/>
                    </a:lnTo>
                    <a:lnTo>
                      <a:pt x="18585" y="474"/>
                    </a:lnTo>
                    <a:lnTo>
                      <a:pt x="18564" y="466"/>
                    </a:lnTo>
                    <a:lnTo>
                      <a:pt x="18547" y="459"/>
                    </a:lnTo>
                    <a:lnTo>
                      <a:pt x="18527" y="451"/>
                    </a:lnTo>
                    <a:lnTo>
                      <a:pt x="18510" y="441"/>
                    </a:lnTo>
                    <a:lnTo>
                      <a:pt x="18493" y="432"/>
                    </a:lnTo>
                    <a:lnTo>
                      <a:pt x="18476" y="420"/>
                    </a:lnTo>
                    <a:lnTo>
                      <a:pt x="18458" y="407"/>
                    </a:lnTo>
                    <a:lnTo>
                      <a:pt x="18443" y="393"/>
                    </a:lnTo>
                    <a:lnTo>
                      <a:pt x="18428" y="378"/>
                    </a:lnTo>
                    <a:lnTo>
                      <a:pt x="18412" y="363"/>
                    </a:lnTo>
                    <a:lnTo>
                      <a:pt x="18397" y="347"/>
                    </a:lnTo>
                    <a:lnTo>
                      <a:pt x="18383" y="330"/>
                    </a:lnTo>
                    <a:lnTo>
                      <a:pt x="18372" y="313"/>
                    </a:lnTo>
                    <a:lnTo>
                      <a:pt x="18359" y="294"/>
                    </a:lnTo>
                    <a:lnTo>
                      <a:pt x="18347" y="273"/>
                    </a:lnTo>
                    <a:lnTo>
                      <a:pt x="18337" y="253"/>
                    </a:lnTo>
                    <a:lnTo>
                      <a:pt x="18328" y="230"/>
                    </a:lnTo>
                    <a:lnTo>
                      <a:pt x="18318" y="209"/>
                    </a:lnTo>
                    <a:lnTo>
                      <a:pt x="18311" y="186"/>
                    </a:lnTo>
                    <a:lnTo>
                      <a:pt x="18303" y="161"/>
                    </a:lnTo>
                    <a:lnTo>
                      <a:pt x="18297" y="136"/>
                    </a:lnTo>
                    <a:lnTo>
                      <a:pt x="18291" y="111"/>
                    </a:lnTo>
                    <a:lnTo>
                      <a:pt x="18282" y="57"/>
                    </a:lnTo>
                    <a:lnTo>
                      <a:pt x="18276" y="0"/>
                    </a:lnTo>
                    <a:lnTo>
                      <a:pt x="18466" y="0"/>
                    </a:lnTo>
                    <a:lnTo>
                      <a:pt x="18470" y="29"/>
                    </a:lnTo>
                    <a:lnTo>
                      <a:pt x="18474" y="56"/>
                    </a:lnTo>
                    <a:lnTo>
                      <a:pt x="18481" y="82"/>
                    </a:lnTo>
                    <a:lnTo>
                      <a:pt x="18489" y="105"/>
                    </a:lnTo>
                    <a:lnTo>
                      <a:pt x="18499" y="129"/>
                    </a:lnTo>
                    <a:lnTo>
                      <a:pt x="18510" y="148"/>
                    </a:lnTo>
                    <a:lnTo>
                      <a:pt x="18524" y="165"/>
                    </a:lnTo>
                    <a:lnTo>
                      <a:pt x="18537" y="182"/>
                    </a:lnTo>
                    <a:lnTo>
                      <a:pt x="18554" y="196"/>
                    </a:lnTo>
                    <a:lnTo>
                      <a:pt x="18572" y="209"/>
                    </a:lnTo>
                    <a:lnTo>
                      <a:pt x="18591" y="219"/>
                    </a:lnTo>
                    <a:lnTo>
                      <a:pt x="18612" y="228"/>
                    </a:lnTo>
                    <a:lnTo>
                      <a:pt x="18633" y="234"/>
                    </a:lnTo>
                    <a:lnTo>
                      <a:pt x="18658" y="240"/>
                    </a:lnTo>
                    <a:lnTo>
                      <a:pt x="18683" y="242"/>
                    </a:lnTo>
                    <a:lnTo>
                      <a:pt x="18710" y="244"/>
                    </a:lnTo>
                    <a:lnTo>
                      <a:pt x="18737" y="242"/>
                    </a:lnTo>
                    <a:lnTo>
                      <a:pt x="18762" y="240"/>
                    </a:lnTo>
                    <a:lnTo>
                      <a:pt x="18785" y="234"/>
                    </a:lnTo>
                    <a:lnTo>
                      <a:pt x="18808" y="228"/>
                    </a:lnTo>
                    <a:lnTo>
                      <a:pt x="18829" y="219"/>
                    </a:lnTo>
                    <a:lnTo>
                      <a:pt x="18846" y="209"/>
                    </a:lnTo>
                    <a:lnTo>
                      <a:pt x="18865" y="196"/>
                    </a:lnTo>
                    <a:lnTo>
                      <a:pt x="18881" y="182"/>
                    </a:lnTo>
                    <a:lnTo>
                      <a:pt x="18894" y="165"/>
                    </a:lnTo>
                    <a:lnTo>
                      <a:pt x="18908" y="148"/>
                    </a:lnTo>
                    <a:lnTo>
                      <a:pt x="18919" y="129"/>
                    </a:lnTo>
                    <a:lnTo>
                      <a:pt x="18929" y="105"/>
                    </a:lnTo>
                    <a:lnTo>
                      <a:pt x="18936" y="82"/>
                    </a:lnTo>
                    <a:lnTo>
                      <a:pt x="18942" y="56"/>
                    </a:lnTo>
                    <a:lnTo>
                      <a:pt x="18948" y="29"/>
                    </a:lnTo>
                    <a:lnTo>
                      <a:pt x="18950" y="0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330200" y="310027"/>
            <a:ext cx="10064275" cy="1123447"/>
          </a:xfrm>
          <a:prstGeom prst="rect">
            <a:avLst/>
          </a:prstGeom>
          <a:noFill/>
        </p:spPr>
        <p:txBody>
          <a:bodyPr wrap="square" lIns="45781" tIns="22891" rIns="45781" bIns="22891" rtlCol="0">
            <a:spAutoFit/>
          </a:bodyPr>
          <a:lstStyle/>
          <a:p>
            <a:pPr>
              <a:lnSpc>
                <a:spcPts val="2753"/>
              </a:lnSpc>
              <a:spcBef>
                <a:spcPct val="0"/>
              </a:spcBef>
            </a:pP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Центр генетических ресурсов лабораторных животных на базе</a:t>
            </a:r>
          </a:p>
          <a:p>
            <a:pPr>
              <a:lnSpc>
                <a:spcPts val="2753"/>
              </a:lnSpc>
              <a:spcBef>
                <a:spcPct val="0"/>
              </a:spcBef>
            </a:pP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SPF-вивария </a:t>
            </a:r>
            <a:r>
              <a:rPr lang="ru-RU" altLang="ru-RU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ИЦиГ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 СО РАН: Панель генетических моделей для биомедицинских и фармакологических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23525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208055"/>
            <a:ext cx="11816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Создание </a:t>
            </a:r>
            <a:r>
              <a:rPr lang="ru-RU" sz="2800" dirty="0" smtClean="0"/>
              <a:t>мышей восприимчивых </a:t>
            </a:r>
            <a:r>
              <a:rPr lang="ru-RU" sz="2800" dirty="0"/>
              <a:t>к вирусу SARS-CoV-2 для моделирования </a:t>
            </a:r>
            <a:r>
              <a:rPr lang="en-US" sz="2800" dirty="0" smtClean="0"/>
              <a:t>COVID-19</a:t>
            </a:r>
            <a:endParaRPr lang="ru-RU" sz="2800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31865" y="1751797"/>
            <a:ext cx="5959446" cy="4629752"/>
            <a:chOff x="625642" y="1742172"/>
            <a:chExt cx="5959446" cy="4629752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25642" y="1742172"/>
              <a:ext cx="5959446" cy="4629752"/>
              <a:chOff x="625642" y="1742172"/>
              <a:chExt cx="5959446" cy="462975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2"/>
              <a:srcRect l="17953" t="8709" r="12854" b="10"/>
              <a:stretch/>
            </p:blipFill>
            <p:spPr>
              <a:xfrm>
                <a:off x="625642" y="1742172"/>
                <a:ext cx="5959446" cy="4629752"/>
              </a:xfrm>
              <a:prstGeom prst="rect">
                <a:avLst/>
              </a:prstGeom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2926081" y="2194560"/>
                <a:ext cx="885524" cy="211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2857100" y="3261360"/>
                <a:ext cx="885524" cy="211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3001479" y="4222282"/>
                <a:ext cx="885524" cy="211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001479" y="5914724"/>
                <a:ext cx="1002630" cy="2261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001479" y="2115772"/>
              <a:ext cx="668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ACE2</a:t>
              </a: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63928" y="3182572"/>
              <a:ext cx="668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ACE2</a:t>
              </a:r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73915" y="4143494"/>
              <a:ext cx="668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ACE2</a:t>
              </a:r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09886" y="5876298"/>
              <a:ext cx="668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ACE2</a:t>
              </a:r>
              <a:endParaRPr lang="ru-RU" dirty="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1" y="2905407"/>
            <a:ext cx="5792432" cy="28962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93665" y="1771454"/>
            <a:ext cx="6412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Первые мышата родились в</a:t>
            </a:r>
          </a:p>
          <a:p>
            <a:pPr algn="ctr"/>
            <a:r>
              <a:rPr lang="en-US" sz="3200" dirty="0" smtClean="0"/>
              <a:t>SPF</a:t>
            </a:r>
            <a:r>
              <a:rPr lang="ru-RU" sz="3200" dirty="0"/>
              <a:t> </a:t>
            </a:r>
            <a:r>
              <a:rPr lang="ru-RU" sz="3200" dirty="0" smtClean="0"/>
              <a:t>виварии</a:t>
            </a:r>
            <a:r>
              <a:rPr lang="en-US" sz="3200" dirty="0" smtClean="0"/>
              <a:t> </a:t>
            </a:r>
            <a:r>
              <a:rPr lang="ru-RU" sz="3200" dirty="0" err="1" smtClean="0"/>
              <a:t>ИЦиГ</a:t>
            </a:r>
            <a:r>
              <a:rPr lang="ru-RU" sz="3200" dirty="0" smtClean="0"/>
              <a:t> СО РАН 23 июня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51969" y="58583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Мыши </a:t>
            </a:r>
            <a:r>
              <a:rPr lang="ru-RU" dirty="0"/>
              <a:t>невосприимчивы к новому </a:t>
            </a:r>
            <a:r>
              <a:rPr lang="ru-RU" dirty="0" err="1"/>
              <a:t>коронавирусу</a:t>
            </a:r>
            <a:r>
              <a:rPr lang="ru-RU" dirty="0"/>
              <a:t> из-за различий в строении белка-рецептора </a:t>
            </a:r>
            <a:r>
              <a:rPr lang="ru-RU" dirty="0" err="1"/>
              <a:t>ангиотензин</a:t>
            </a:r>
            <a:r>
              <a:rPr lang="ru-RU" dirty="0"/>
              <a:t>-конвертирующего фермента-2 (кодируется геном Аce2). </a:t>
            </a:r>
          </a:p>
        </p:txBody>
      </p:sp>
    </p:spTree>
    <p:extLst>
      <p:ext uri="{BB962C8B-B14F-4D97-AF65-F5344CB8AC3E}">
        <p14:creationId xmlns:p14="http://schemas.microsoft.com/office/powerpoint/2010/main" val="349396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-20781"/>
            <a:ext cx="12192000" cy="1765767"/>
            <a:chOff x="0" y="-15586"/>
            <a:chExt cx="9144000" cy="1324325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0" y="-15586"/>
              <a:ext cx="9144000" cy="1324325"/>
              <a:chOff x="0" y="-15586"/>
              <a:chExt cx="9144000" cy="1324325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0" y="136627"/>
                <a:ext cx="9144000" cy="983668"/>
              </a:xfrm>
              <a:prstGeom prst="rect">
                <a:avLst/>
              </a:prstGeom>
              <a:gradFill flip="none" rotWithShape="1">
                <a:gsLst>
                  <a:gs pos="0">
                    <a:srgbClr val="0364F4"/>
                  </a:gs>
                  <a:gs pos="35000">
                    <a:srgbClr val="0365F7"/>
                  </a:gs>
                  <a:gs pos="100000">
                    <a:srgbClr val="003A95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>
                <a:outerShdw blurRad="863600" dist="596900" dir="27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7788908" y="-15586"/>
                <a:ext cx="1342756" cy="1324325"/>
                <a:chOff x="7788908" y="-15586"/>
                <a:chExt cx="1342756" cy="1324325"/>
              </a:xfrm>
            </p:grpSpPr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281" t="28727" r="13801"/>
                <a:stretch/>
              </p:blipFill>
              <p:spPr>
                <a:xfrm>
                  <a:off x="7788908" y="-15586"/>
                  <a:ext cx="1342756" cy="1324325"/>
                </a:xfrm>
                <a:prstGeom prst="rect">
                  <a:avLst/>
                </a:prstGeom>
              </p:spPr>
            </p:pic>
            <p:sp>
              <p:nvSpPr>
                <p:cNvPr id="31" name="Прямоугольник 30"/>
                <p:cNvSpPr/>
                <p:nvPr/>
              </p:nvSpPr>
              <p:spPr>
                <a:xfrm>
                  <a:off x="8079435" y="311848"/>
                  <a:ext cx="928169" cy="620048"/>
                </a:xfrm>
                <a:prstGeom prst="rect">
                  <a:avLst/>
                </a:prstGeom>
                <a:solidFill>
                  <a:srgbClr val="1A2D8E"/>
                </a:solidFill>
                <a:ln>
                  <a:solidFill>
                    <a:srgbClr val="6AEB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900"/>
                </a:p>
              </p:txBody>
            </p:sp>
          </p:grpSp>
        </p:grpSp>
        <p:grpSp>
          <p:nvGrpSpPr>
            <p:cNvPr id="23" name="Группа 22"/>
            <p:cNvGrpSpPr/>
            <p:nvPr/>
          </p:nvGrpSpPr>
          <p:grpSpPr>
            <a:xfrm>
              <a:off x="8210865" y="435661"/>
              <a:ext cx="678837" cy="372422"/>
              <a:chOff x="8490451" y="-1629582"/>
              <a:chExt cx="678837" cy="372422"/>
            </a:xfrm>
          </p:grpSpPr>
          <p:sp>
            <p:nvSpPr>
              <p:cNvPr id="24" name="Freeform 5"/>
              <p:cNvSpPr>
                <a:spLocks noEditPoints="1"/>
              </p:cNvSpPr>
              <p:nvPr/>
            </p:nvSpPr>
            <p:spPr bwMode="auto">
              <a:xfrm>
                <a:off x="8494992" y="-1629582"/>
                <a:ext cx="276141" cy="89574"/>
              </a:xfrm>
              <a:custGeom>
                <a:avLst/>
                <a:gdLst>
                  <a:gd name="T0" fmla="*/ 1784 w 9304"/>
                  <a:gd name="T1" fmla="*/ 3018 h 3018"/>
                  <a:gd name="T2" fmla="*/ 0 w 9304"/>
                  <a:gd name="T3" fmla="*/ 2478 h 3018"/>
                  <a:gd name="T4" fmla="*/ 409 w 9304"/>
                  <a:gd name="T5" fmla="*/ 2058 h 3018"/>
                  <a:gd name="T6" fmla="*/ 1617 w 9304"/>
                  <a:gd name="T7" fmla="*/ 0 h 3018"/>
                  <a:gd name="T8" fmla="*/ 2068 w 9304"/>
                  <a:gd name="T9" fmla="*/ 0 h 3018"/>
                  <a:gd name="T10" fmla="*/ 2477 w 9304"/>
                  <a:gd name="T11" fmla="*/ 418 h 3018"/>
                  <a:gd name="T12" fmla="*/ 3498 w 9304"/>
                  <a:gd name="T13" fmla="*/ 1386 h 3018"/>
                  <a:gd name="T14" fmla="*/ 3614 w 9304"/>
                  <a:gd name="T15" fmla="*/ 2060 h 3018"/>
                  <a:gd name="T16" fmla="*/ 3963 w 9304"/>
                  <a:gd name="T17" fmla="*/ 2478 h 3018"/>
                  <a:gd name="T18" fmla="*/ 4372 w 9304"/>
                  <a:gd name="T19" fmla="*/ 975 h 3018"/>
                  <a:gd name="T20" fmla="*/ 5587 w 9304"/>
                  <a:gd name="T21" fmla="*/ 0 h 3018"/>
                  <a:gd name="T22" fmla="*/ 5176 w 9304"/>
                  <a:gd name="T23" fmla="*/ 1393 h 3018"/>
                  <a:gd name="T24" fmla="*/ 3963 w 9304"/>
                  <a:gd name="T25" fmla="*/ 2478 h 3018"/>
                  <a:gd name="T26" fmla="*/ 5866 w 9304"/>
                  <a:gd name="T27" fmla="*/ 418 h 3018"/>
                  <a:gd name="T28" fmla="*/ 7480 w 9304"/>
                  <a:gd name="T29" fmla="*/ 418 h 3018"/>
                  <a:gd name="T30" fmla="*/ 6469 w 9304"/>
                  <a:gd name="T31" fmla="*/ 2478 h 3018"/>
                  <a:gd name="T32" fmla="*/ 8406 w 9304"/>
                  <a:gd name="T33" fmla="*/ 0 h 3018"/>
                  <a:gd name="T34" fmla="*/ 8646 w 9304"/>
                  <a:gd name="T35" fmla="*/ 3 h 3018"/>
                  <a:gd name="T36" fmla="*/ 8815 w 9304"/>
                  <a:gd name="T37" fmla="*/ 19 h 3018"/>
                  <a:gd name="T38" fmla="*/ 8911 w 9304"/>
                  <a:gd name="T39" fmla="*/ 42 h 3018"/>
                  <a:gd name="T40" fmla="*/ 8974 w 9304"/>
                  <a:gd name="T41" fmla="*/ 71 h 3018"/>
                  <a:gd name="T42" fmla="*/ 9034 w 9304"/>
                  <a:gd name="T43" fmla="*/ 109 h 3018"/>
                  <a:gd name="T44" fmla="*/ 9089 w 9304"/>
                  <a:gd name="T45" fmla="*/ 157 h 3018"/>
                  <a:gd name="T46" fmla="*/ 9139 w 9304"/>
                  <a:gd name="T47" fmla="*/ 213 h 3018"/>
                  <a:gd name="T48" fmla="*/ 9185 w 9304"/>
                  <a:gd name="T49" fmla="*/ 280 h 3018"/>
                  <a:gd name="T50" fmla="*/ 9226 w 9304"/>
                  <a:gd name="T51" fmla="*/ 353 h 3018"/>
                  <a:gd name="T52" fmla="*/ 9258 w 9304"/>
                  <a:gd name="T53" fmla="*/ 435 h 3018"/>
                  <a:gd name="T54" fmla="*/ 9281 w 9304"/>
                  <a:gd name="T55" fmla="*/ 524 h 3018"/>
                  <a:gd name="T56" fmla="*/ 9297 w 9304"/>
                  <a:gd name="T57" fmla="*/ 622 h 3018"/>
                  <a:gd name="T58" fmla="*/ 9303 w 9304"/>
                  <a:gd name="T59" fmla="*/ 727 h 3018"/>
                  <a:gd name="T60" fmla="*/ 9297 w 9304"/>
                  <a:gd name="T61" fmla="*/ 892 h 3018"/>
                  <a:gd name="T62" fmla="*/ 9264 w 9304"/>
                  <a:gd name="T63" fmla="*/ 1065 h 3018"/>
                  <a:gd name="T64" fmla="*/ 9226 w 9304"/>
                  <a:gd name="T65" fmla="*/ 1167 h 3018"/>
                  <a:gd name="T66" fmla="*/ 9176 w 9304"/>
                  <a:gd name="T67" fmla="*/ 1257 h 3018"/>
                  <a:gd name="T68" fmla="*/ 9087 w 9304"/>
                  <a:gd name="T69" fmla="*/ 1369 h 3018"/>
                  <a:gd name="T70" fmla="*/ 8986 w 9304"/>
                  <a:gd name="T71" fmla="*/ 1449 h 3018"/>
                  <a:gd name="T72" fmla="*/ 8907 w 9304"/>
                  <a:gd name="T73" fmla="*/ 1486 h 3018"/>
                  <a:gd name="T74" fmla="*/ 8803 w 9304"/>
                  <a:gd name="T75" fmla="*/ 1514 h 3018"/>
                  <a:gd name="T76" fmla="*/ 8596 w 9304"/>
                  <a:gd name="T77" fmla="*/ 1537 h 3018"/>
                  <a:gd name="T78" fmla="*/ 8154 w 9304"/>
                  <a:gd name="T79" fmla="*/ 1543 h 3018"/>
                  <a:gd name="T80" fmla="*/ 8154 w 9304"/>
                  <a:gd name="T81" fmla="*/ 418 h 3018"/>
                  <a:gd name="T82" fmla="*/ 8437 w 9304"/>
                  <a:gd name="T83" fmla="*/ 1121 h 3018"/>
                  <a:gd name="T84" fmla="*/ 8573 w 9304"/>
                  <a:gd name="T85" fmla="*/ 1113 h 3018"/>
                  <a:gd name="T86" fmla="*/ 8669 w 9304"/>
                  <a:gd name="T87" fmla="*/ 1098 h 3018"/>
                  <a:gd name="T88" fmla="*/ 8732 w 9304"/>
                  <a:gd name="T89" fmla="*/ 1071 h 3018"/>
                  <a:gd name="T90" fmla="*/ 8782 w 9304"/>
                  <a:gd name="T91" fmla="*/ 1029 h 3018"/>
                  <a:gd name="T92" fmla="*/ 8826 w 9304"/>
                  <a:gd name="T93" fmla="*/ 973 h 3018"/>
                  <a:gd name="T94" fmla="*/ 8859 w 9304"/>
                  <a:gd name="T95" fmla="*/ 906 h 3018"/>
                  <a:gd name="T96" fmla="*/ 8876 w 9304"/>
                  <a:gd name="T97" fmla="*/ 827 h 3018"/>
                  <a:gd name="T98" fmla="*/ 8878 w 9304"/>
                  <a:gd name="T99" fmla="*/ 739 h 3018"/>
                  <a:gd name="T100" fmla="*/ 8865 w 9304"/>
                  <a:gd name="T101" fmla="*/ 654 h 3018"/>
                  <a:gd name="T102" fmla="*/ 8838 w 9304"/>
                  <a:gd name="T103" fmla="*/ 581 h 3018"/>
                  <a:gd name="T104" fmla="*/ 8796 w 9304"/>
                  <a:gd name="T105" fmla="*/ 522 h 3018"/>
                  <a:gd name="T106" fmla="*/ 8748 w 9304"/>
                  <a:gd name="T107" fmla="*/ 476 h 3018"/>
                  <a:gd name="T108" fmla="*/ 8692 w 9304"/>
                  <a:gd name="T109" fmla="*/ 447 h 3018"/>
                  <a:gd name="T110" fmla="*/ 8607 w 9304"/>
                  <a:gd name="T111" fmla="*/ 430 h 3018"/>
                  <a:gd name="T112" fmla="*/ 8473 w 9304"/>
                  <a:gd name="T113" fmla="*/ 420 h 3018"/>
                  <a:gd name="T114" fmla="*/ 8154 w 9304"/>
                  <a:gd name="T115" fmla="*/ 418 h 3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4" h="3018">
                    <a:moveTo>
                      <a:pt x="1617" y="2058"/>
                    </a:moveTo>
                    <a:lnTo>
                      <a:pt x="1784" y="2058"/>
                    </a:lnTo>
                    <a:lnTo>
                      <a:pt x="1784" y="3018"/>
                    </a:lnTo>
                    <a:lnTo>
                      <a:pt x="1448" y="3018"/>
                    </a:lnTo>
                    <a:lnTo>
                      <a:pt x="1448" y="2478"/>
                    </a:lnTo>
                    <a:lnTo>
                      <a:pt x="0" y="2478"/>
                    </a:lnTo>
                    <a:lnTo>
                      <a:pt x="0" y="0"/>
                    </a:lnTo>
                    <a:lnTo>
                      <a:pt x="409" y="0"/>
                    </a:lnTo>
                    <a:lnTo>
                      <a:pt x="409" y="2058"/>
                    </a:lnTo>
                    <a:lnTo>
                      <a:pt x="1210" y="2058"/>
                    </a:lnTo>
                    <a:lnTo>
                      <a:pt x="1210" y="0"/>
                    </a:lnTo>
                    <a:lnTo>
                      <a:pt x="1617" y="0"/>
                    </a:lnTo>
                    <a:lnTo>
                      <a:pt x="1617" y="2058"/>
                    </a:lnTo>
                    <a:close/>
                    <a:moveTo>
                      <a:pt x="2068" y="2478"/>
                    </a:moveTo>
                    <a:lnTo>
                      <a:pt x="2068" y="0"/>
                    </a:lnTo>
                    <a:lnTo>
                      <a:pt x="3577" y="0"/>
                    </a:lnTo>
                    <a:lnTo>
                      <a:pt x="3577" y="418"/>
                    </a:lnTo>
                    <a:lnTo>
                      <a:pt x="2477" y="418"/>
                    </a:lnTo>
                    <a:lnTo>
                      <a:pt x="2477" y="967"/>
                    </a:lnTo>
                    <a:lnTo>
                      <a:pt x="3498" y="967"/>
                    </a:lnTo>
                    <a:lnTo>
                      <a:pt x="3498" y="1386"/>
                    </a:lnTo>
                    <a:lnTo>
                      <a:pt x="2477" y="1386"/>
                    </a:lnTo>
                    <a:lnTo>
                      <a:pt x="2477" y="2060"/>
                    </a:lnTo>
                    <a:lnTo>
                      <a:pt x="3614" y="2060"/>
                    </a:lnTo>
                    <a:lnTo>
                      <a:pt x="3614" y="2478"/>
                    </a:lnTo>
                    <a:lnTo>
                      <a:pt x="2068" y="2478"/>
                    </a:lnTo>
                    <a:close/>
                    <a:moveTo>
                      <a:pt x="3963" y="2478"/>
                    </a:moveTo>
                    <a:lnTo>
                      <a:pt x="3963" y="0"/>
                    </a:lnTo>
                    <a:lnTo>
                      <a:pt x="4372" y="0"/>
                    </a:lnTo>
                    <a:lnTo>
                      <a:pt x="4372" y="975"/>
                    </a:lnTo>
                    <a:lnTo>
                      <a:pt x="5176" y="975"/>
                    </a:lnTo>
                    <a:lnTo>
                      <a:pt x="5176" y="0"/>
                    </a:lnTo>
                    <a:lnTo>
                      <a:pt x="5587" y="0"/>
                    </a:lnTo>
                    <a:lnTo>
                      <a:pt x="5587" y="2478"/>
                    </a:lnTo>
                    <a:lnTo>
                      <a:pt x="5176" y="2478"/>
                    </a:lnTo>
                    <a:lnTo>
                      <a:pt x="5176" y="1393"/>
                    </a:lnTo>
                    <a:lnTo>
                      <a:pt x="4372" y="1393"/>
                    </a:lnTo>
                    <a:lnTo>
                      <a:pt x="4372" y="2478"/>
                    </a:lnTo>
                    <a:lnTo>
                      <a:pt x="3963" y="2478"/>
                    </a:lnTo>
                    <a:close/>
                    <a:moveTo>
                      <a:pt x="6469" y="2478"/>
                    </a:moveTo>
                    <a:lnTo>
                      <a:pt x="6469" y="418"/>
                    </a:lnTo>
                    <a:lnTo>
                      <a:pt x="5866" y="418"/>
                    </a:lnTo>
                    <a:lnTo>
                      <a:pt x="5866" y="0"/>
                    </a:lnTo>
                    <a:lnTo>
                      <a:pt x="7480" y="0"/>
                    </a:lnTo>
                    <a:lnTo>
                      <a:pt x="7480" y="418"/>
                    </a:lnTo>
                    <a:lnTo>
                      <a:pt x="6878" y="418"/>
                    </a:lnTo>
                    <a:lnTo>
                      <a:pt x="6878" y="2478"/>
                    </a:lnTo>
                    <a:lnTo>
                      <a:pt x="6469" y="2478"/>
                    </a:lnTo>
                    <a:close/>
                    <a:moveTo>
                      <a:pt x="7745" y="2478"/>
                    </a:moveTo>
                    <a:lnTo>
                      <a:pt x="7745" y="0"/>
                    </a:lnTo>
                    <a:lnTo>
                      <a:pt x="8406" y="0"/>
                    </a:lnTo>
                    <a:lnTo>
                      <a:pt x="8494" y="0"/>
                    </a:lnTo>
                    <a:lnTo>
                      <a:pt x="8575" y="2"/>
                    </a:lnTo>
                    <a:lnTo>
                      <a:pt x="8646" y="3"/>
                    </a:lnTo>
                    <a:lnTo>
                      <a:pt x="8711" y="7"/>
                    </a:lnTo>
                    <a:lnTo>
                      <a:pt x="8767" y="13"/>
                    </a:lnTo>
                    <a:lnTo>
                      <a:pt x="8815" y="19"/>
                    </a:lnTo>
                    <a:lnTo>
                      <a:pt x="8855" y="26"/>
                    </a:lnTo>
                    <a:lnTo>
                      <a:pt x="8888" y="34"/>
                    </a:lnTo>
                    <a:lnTo>
                      <a:pt x="8911" y="42"/>
                    </a:lnTo>
                    <a:lnTo>
                      <a:pt x="8932" y="51"/>
                    </a:lnTo>
                    <a:lnTo>
                      <a:pt x="8953" y="61"/>
                    </a:lnTo>
                    <a:lnTo>
                      <a:pt x="8974" y="71"/>
                    </a:lnTo>
                    <a:lnTo>
                      <a:pt x="8995" y="82"/>
                    </a:lnTo>
                    <a:lnTo>
                      <a:pt x="9015" y="96"/>
                    </a:lnTo>
                    <a:lnTo>
                      <a:pt x="9034" y="109"/>
                    </a:lnTo>
                    <a:lnTo>
                      <a:pt x="9053" y="124"/>
                    </a:lnTo>
                    <a:lnTo>
                      <a:pt x="9070" y="140"/>
                    </a:lnTo>
                    <a:lnTo>
                      <a:pt x="9089" y="157"/>
                    </a:lnTo>
                    <a:lnTo>
                      <a:pt x="9107" y="174"/>
                    </a:lnTo>
                    <a:lnTo>
                      <a:pt x="9124" y="194"/>
                    </a:lnTo>
                    <a:lnTo>
                      <a:pt x="9139" y="213"/>
                    </a:lnTo>
                    <a:lnTo>
                      <a:pt x="9155" y="234"/>
                    </a:lnTo>
                    <a:lnTo>
                      <a:pt x="9172" y="257"/>
                    </a:lnTo>
                    <a:lnTo>
                      <a:pt x="9185" y="280"/>
                    </a:lnTo>
                    <a:lnTo>
                      <a:pt x="9201" y="303"/>
                    </a:lnTo>
                    <a:lnTo>
                      <a:pt x="9214" y="328"/>
                    </a:lnTo>
                    <a:lnTo>
                      <a:pt x="9226" y="353"/>
                    </a:lnTo>
                    <a:lnTo>
                      <a:pt x="9237" y="380"/>
                    </a:lnTo>
                    <a:lnTo>
                      <a:pt x="9249" y="407"/>
                    </a:lnTo>
                    <a:lnTo>
                      <a:pt x="9258" y="435"/>
                    </a:lnTo>
                    <a:lnTo>
                      <a:pt x="9266" y="464"/>
                    </a:lnTo>
                    <a:lnTo>
                      <a:pt x="9274" y="495"/>
                    </a:lnTo>
                    <a:lnTo>
                      <a:pt x="9281" y="524"/>
                    </a:lnTo>
                    <a:lnTo>
                      <a:pt x="9287" y="556"/>
                    </a:lnTo>
                    <a:lnTo>
                      <a:pt x="9293" y="589"/>
                    </a:lnTo>
                    <a:lnTo>
                      <a:pt x="9297" y="622"/>
                    </a:lnTo>
                    <a:lnTo>
                      <a:pt x="9301" y="656"/>
                    </a:lnTo>
                    <a:lnTo>
                      <a:pt x="9303" y="691"/>
                    </a:lnTo>
                    <a:lnTo>
                      <a:pt x="9303" y="727"/>
                    </a:lnTo>
                    <a:lnTo>
                      <a:pt x="9304" y="764"/>
                    </a:lnTo>
                    <a:lnTo>
                      <a:pt x="9303" y="829"/>
                    </a:lnTo>
                    <a:lnTo>
                      <a:pt x="9297" y="892"/>
                    </a:lnTo>
                    <a:lnTo>
                      <a:pt x="9289" y="952"/>
                    </a:lnTo>
                    <a:lnTo>
                      <a:pt x="9278" y="1009"/>
                    </a:lnTo>
                    <a:lnTo>
                      <a:pt x="9264" y="1065"/>
                    </a:lnTo>
                    <a:lnTo>
                      <a:pt x="9247" y="1117"/>
                    </a:lnTo>
                    <a:lnTo>
                      <a:pt x="9237" y="1142"/>
                    </a:lnTo>
                    <a:lnTo>
                      <a:pt x="9226" y="1167"/>
                    </a:lnTo>
                    <a:lnTo>
                      <a:pt x="9214" y="1190"/>
                    </a:lnTo>
                    <a:lnTo>
                      <a:pt x="9203" y="1213"/>
                    </a:lnTo>
                    <a:lnTo>
                      <a:pt x="9176" y="1257"/>
                    </a:lnTo>
                    <a:lnTo>
                      <a:pt x="9149" y="1297"/>
                    </a:lnTo>
                    <a:lnTo>
                      <a:pt x="9118" y="1334"/>
                    </a:lnTo>
                    <a:lnTo>
                      <a:pt x="9087" y="1369"/>
                    </a:lnTo>
                    <a:lnTo>
                      <a:pt x="9055" y="1399"/>
                    </a:lnTo>
                    <a:lnTo>
                      <a:pt x="9020" y="1426"/>
                    </a:lnTo>
                    <a:lnTo>
                      <a:pt x="8986" y="1449"/>
                    </a:lnTo>
                    <a:lnTo>
                      <a:pt x="8947" y="1468"/>
                    </a:lnTo>
                    <a:lnTo>
                      <a:pt x="8928" y="1478"/>
                    </a:lnTo>
                    <a:lnTo>
                      <a:pt x="8907" y="1486"/>
                    </a:lnTo>
                    <a:lnTo>
                      <a:pt x="8884" y="1493"/>
                    </a:lnTo>
                    <a:lnTo>
                      <a:pt x="8859" y="1501"/>
                    </a:lnTo>
                    <a:lnTo>
                      <a:pt x="8803" y="1514"/>
                    </a:lnTo>
                    <a:lnTo>
                      <a:pt x="8742" y="1524"/>
                    </a:lnTo>
                    <a:lnTo>
                      <a:pt x="8673" y="1532"/>
                    </a:lnTo>
                    <a:lnTo>
                      <a:pt x="8596" y="1537"/>
                    </a:lnTo>
                    <a:lnTo>
                      <a:pt x="8513" y="1541"/>
                    </a:lnTo>
                    <a:lnTo>
                      <a:pt x="8423" y="1543"/>
                    </a:lnTo>
                    <a:lnTo>
                      <a:pt x="8154" y="1543"/>
                    </a:lnTo>
                    <a:lnTo>
                      <a:pt x="8154" y="2478"/>
                    </a:lnTo>
                    <a:lnTo>
                      <a:pt x="7745" y="2478"/>
                    </a:lnTo>
                    <a:close/>
                    <a:moveTo>
                      <a:pt x="8154" y="418"/>
                    </a:moveTo>
                    <a:lnTo>
                      <a:pt x="8154" y="1121"/>
                    </a:lnTo>
                    <a:lnTo>
                      <a:pt x="8381" y="1121"/>
                    </a:lnTo>
                    <a:lnTo>
                      <a:pt x="8437" y="1121"/>
                    </a:lnTo>
                    <a:lnTo>
                      <a:pt x="8487" y="1119"/>
                    </a:lnTo>
                    <a:lnTo>
                      <a:pt x="8533" y="1117"/>
                    </a:lnTo>
                    <a:lnTo>
                      <a:pt x="8573" y="1113"/>
                    </a:lnTo>
                    <a:lnTo>
                      <a:pt x="8609" y="1109"/>
                    </a:lnTo>
                    <a:lnTo>
                      <a:pt x="8642" y="1104"/>
                    </a:lnTo>
                    <a:lnTo>
                      <a:pt x="8669" y="1098"/>
                    </a:lnTo>
                    <a:lnTo>
                      <a:pt x="8692" y="1090"/>
                    </a:lnTo>
                    <a:lnTo>
                      <a:pt x="8713" y="1081"/>
                    </a:lnTo>
                    <a:lnTo>
                      <a:pt x="8732" y="1071"/>
                    </a:lnTo>
                    <a:lnTo>
                      <a:pt x="8750" y="1057"/>
                    </a:lnTo>
                    <a:lnTo>
                      <a:pt x="8767" y="1044"/>
                    </a:lnTo>
                    <a:lnTo>
                      <a:pt x="8782" y="1029"/>
                    </a:lnTo>
                    <a:lnTo>
                      <a:pt x="8798" y="1013"/>
                    </a:lnTo>
                    <a:lnTo>
                      <a:pt x="8813" y="994"/>
                    </a:lnTo>
                    <a:lnTo>
                      <a:pt x="8826" y="973"/>
                    </a:lnTo>
                    <a:lnTo>
                      <a:pt x="8838" y="952"/>
                    </a:lnTo>
                    <a:lnTo>
                      <a:pt x="8849" y="929"/>
                    </a:lnTo>
                    <a:lnTo>
                      <a:pt x="8859" y="906"/>
                    </a:lnTo>
                    <a:lnTo>
                      <a:pt x="8867" y="881"/>
                    </a:lnTo>
                    <a:lnTo>
                      <a:pt x="8872" y="854"/>
                    </a:lnTo>
                    <a:lnTo>
                      <a:pt x="8876" y="827"/>
                    </a:lnTo>
                    <a:lnTo>
                      <a:pt x="8878" y="798"/>
                    </a:lnTo>
                    <a:lnTo>
                      <a:pt x="8878" y="768"/>
                    </a:lnTo>
                    <a:lnTo>
                      <a:pt x="8878" y="739"/>
                    </a:lnTo>
                    <a:lnTo>
                      <a:pt x="8876" y="708"/>
                    </a:lnTo>
                    <a:lnTo>
                      <a:pt x="8871" y="681"/>
                    </a:lnTo>
                    <a:lnTo>
                      <a:pt x="8865" y="654"/>
                    </a:lnTo>
                    <a:lnTo>
                      <a:pt x="8857" y="629"/>
                    </a:lnTo>
                    <a:lnTo>
                      <a:pt x="8849" y="604"/>
                    </a:lnTo>
                    <a:lnTo>
                      <a:pt x="8838" y="581"/>
                    </a:lnTo>
                    <a:lnTo>
                      <a:pt x="8824" y="560"/>
                    </a:lnTo>
                    <a:lnTo>
                      <a:pt x="8811" y="539"/>
                    </a:lnTo>
                    <a:lnTo>
                      <a:pt x="8796" y="522"/>
                    </a:lnTo>
                    <a:lnTo>
                      <a:pt x="8780" y="505"/>
                    </a:lnTo>
                    <a:lnTo>
                      <a:pt x="8765" y="489"/>
                    </a:lnTo>
                    <a:lnTo>
                      <a:pt x="8748" y="476"/>
                    </a:lnTo>
                    <a:lnTo>
                      <a:pt x="8730" y="464"/>
                    </a:lnTo>
                    <a:lnTo>
                      <a:pt x="8711" y="455"/>
                    </a:lnTo>
                    <a:lnTo>
                      <a:pt x="8692" y="447"/>
                    </a:lnTo>
                    <a:lnTo>
                      <a:pt x="8669" y="439"/>
                    </a:lnTo>
                    <a:lnTo>
                      <a:pt x="8640" y="434"/>
                    </a:lnTo>
                    <a:lnTo>
                      <a:pt x="8607" y="430"/>
                    </a:lnTo>
                    <a:lnTo>
                      <a:pt x="8567" y="426"/>
                    </a:lnTo>
                    <a:lnTo>
                      <a:pt x="8523" y="422"/>
                    </a:lnTo>
                    <a:lnTo>
                      <a:pt x="8473" y="420"/>
                    </a:lnTo>
                    <a:lnTo>
                      <a:pt x="8416" y="418"/>
                    </a:lnTo>
                    <a:lnTo>
                      <a:pt x="8354" y="418"/>
                    </a:lnTo>
                    <a:lnTo>
                      <a:pt x="8154" y="418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8494992" y="-1482073"/>
                <a:ext cx="674296" cy="76129"/>
              </a:xfrm>
              <a:custGeom>
                <a:avLst/>
                <a:gdLst>
                  <a:gd name="T0" fmla="*/ 1701 w 22719"/>
                  <a:gd name="T1" fmla="*/ 43 h 2565"/>
                  <a:gd name="T2" fmla="*/ 3247 w 22719"/>
                  <a:gd name="T3" fmla="*/ 2105 h 2565"/>
                  <a:gd name="T4" fmla="*/ 5221 w 22719"/>
                  <a:gd name="T5" fmla="*/ 43 h 2565"/>
                  <a:gd name="T6" fmla="*/ 7154 w 22719"/>
                  <a:gd name="T7" fmla="*/ 43 h 2565"/>
                  <a:gd name="T8" fmla="*/ 7191 w 22719"/>
                  <a:gd name="T9" fmla="*/ 2523 h 2565"/>
                  <a:gd name="T10" fmla="*/ 8406 w 22719"/>
                  <a:gd name="T11" fmla="*/ 2523 h 2565"/>
                  <a:gd name="T12" fmla="*/ 10508 w 22719"/>
                  <a:gd name="T13" fmla="*/ 2523 h 2565"/>
                  <a:gd name="T14" fmla="*/ 11693 w 22719"/>
                  <a:gd name="T15" fmla="*/ 797 h 2565"/>
                  <a:gd name="T16" fmla="*/ 11731 w 22719"/>
                  <a:gd name="T17" fmla="*/ 1079 h 2565"/>
                  <a:gd name="T18" fmla="*/ 11914 w 22719"/>
                  <a:gd name="T19" fmla="*/ 1229 h 2565"/>
                  <a:gd name="T20" fmla="*/ 12217 w 22719"/>
                  <a:gd name="T21" fmla="*/ 1235 h 2565"/>
                  <a:gd name="T22" fmla="*/ 12440 w 22719"/>
                  <a:gd name="T23" fmla="*/ 1145 h 2565"/>
                  <a:gd name="T24" fmla="*/ 12361 w 22719"/>
                  <a:gd name="T25" fmla="*/ 1582 h 2565"/>
                  <a:gd name="T26" fmla="*/ 12087 w 22719"/>
                  <a:gd name="T27" fmla="*/ 1652 h 2565"/>
                  <a:gd name="T28" fmla="*/ 11764 w 22719"/>
                  <a:gd name="T29" fmla="*/ 1630 h 2565"/>
                  <a:gd name="T30" fmla="*/ 11493 w 22719"/>
                  <a:gd name="T31" fmla="*/ 1488 h 2565"/>
                  <a:gd name="T32" fmla="*/ 11328 w 22719"/>
                  <a:gd name="T33" fmla="*/ 1237 h 2565"/>
                  <a:gd name="T34" fmla="*/ 13313 w 22719"/>
                  <a:gd name="T35" fmla="*/ 2523 h 2565"/>
                  <a:gd name="T36" fmla="*/ 13722 w 22719"/>
                  <a:gd name="T37" fmla="*/ 2105 h 2565"/>
                  <a:gd name="T38" fmla="*/ 16852 w 22719"/>
                  <a:gd name="T39" fmla="*/ 1959 h 2565"/>
                  <a:gd name="T40" fmla="*/ 16673 w 22719"/>
                  <a:gd name="T41" fmla="*/ 2293 h 2565"/>
                  <a:gd name="T42" fmla="*/ 16420 w 22719"/>
                  <a:gd name="T43" fmla="*/ 2491 h 2565"/>
                  <a:gd name="T44" fmla="*/ 16103 w 22719"/>
                  <a:gd name="T45" fmla="*/ 2563 h 2565"/>
                  <a:gd name="T46" fmla="*/ 15704 w 22719"/>
                  <a:gd name="T47" fmla="*/ 2489 h 2565"/>
                  <a:gd name="T48" fmla="*/ 15385 w 22719"/>
                  <a:gd name="T49" fmla="*/ 2214 h 2565"/>
                  <a:gd name="T50" fmla="*/ 15174 w 22719"/>
                  <a:gd name="T51" fmla="*/ 1721 h 2565"/>
                  <a:gd name="T52" fmla="*/ 15145 w 22719"/>
                  <a:gd name="T53" fmla="*/ 1077 h 2565"/>
                  <a:gd name="T54" fmla="*/ 15295 w 22719"/>
                  <a:gd name="T55" fmla="*/ 509 h 2565"/>
                  <a:gd name="T56" fmla="*/ 15592 w 22719"/>
                  <a:gd name="T57" fmla="*/ 148 h 2565"/>
                  <a:gd name="T58" fmla="*/ 15986 w 22719"/>
                  <a:gd name="T59" fmla="*/ 6 h 2565"/>
                  <a:gd name="T60" fmla="*/ 16366 w 22719"/>
                  <a:gd name="T61" fmla="*/ 46 h 2565"/>
                  <a:gd name="T62" fmla="*/ 16660 w 22719"/>
                  <a:gd name="T63" fmla="*/ 235 h 2565"/>
                  <a:gd name="T64" fmla="*/ 16817 w 22719"/>
                  <a:gd name="T65" fmla="*/ 473 h 2565"/>
                  <a:gd name="T66" fmla="*/ 16483 w 22719"/>
                  <a:gd name="T67" fmla="*/ 795 h 2565"/>
                  <a:gd name="T68" fmla="*/ 16280 w 22719"/>
                  <a:gd name="T69" fmla="*/ 490 h 2565"/>
                  <a:gd name="T70" fmla="*/ 15986 w 22719"/>
                  <a:gd name="T71" fmla="*/ 436 h 2565"/>
                  <a:gd name="T72" fmla="*/ 15775 w 22719"/>
                  <a:gd name="T73" fmla="*/ 540 h 2565"/>
                  <a:gd name="T74" fmla="*/ 15625 w 22719"/>
                  <a:gd name="T75" fmla="*/ 772 h 2565"/>
                  <a:gd name="T76" fmla="*/ 15560 w 22719"/>
                  <a:gd name="T77" fmla="*/ 1164 h 2565"/>
                  <a:gd name="T78" fmla="*/ 15585 w 22719"/>
                  <a:gd name="T79" fmla="*/ 1630 h 2565"/>
                  <a:gd name="T80" fmla="*/ 15696 w 22719"/>
                  <a:gd name="T81" fmla="*/ 1940 h 2565"/>
                  <a:gd name="T82" fmla="*/ 15878 w 22719"/>
                  <a:gd name="T83" fmla="*/ 2099 h 2565"/>
                  <a:gd name="T84" fmla="*/ 16095 w 22719"/>
                  <a:gd name="T85" fmla="*/ 2135 h 2565"/>
                  <a:gd name="T86" fmla="*/ 16259 w 22719"/>
                  <a:gd name="T87" fmla="*/ 2078 h 2565"/>
                  <a:gd name="T88" fmla="*/ 16391 w 22719"/>
                  <a:gd name="T89" fmla="*/ 1940 h 2565"/>
                  <a:gd name="T90" fmla="*/ 17265 w 22719"/>
                  <a:gd name="T91" fmla="*/ 2523 h 2565"/>
                  <a:gd name="T92" fmla="*/ 17831 w 22719"/>
                  <a:gd name="T93" fmla="*/ 1041 h 2565"/>
                  <a:gd name="T94" fmla="*/ 17981 w 22719"/>
                  <a:gd name="T95" fmla="*/ 713 h 2565"/>
                  <a:gd name="T96" fmla="*/ 18181 w 22719"/>
                  <a:gd name="T97" fmla="*/ 225 h 2565"/>
                  <a:gd name="T98" fmla="*/ 18407 w 22719"/>
                  <a:gd name="T99" fmla="*/ 58 h 2565"/>
                  <a:gd name="T100" fmla="*/ 18682 w 22719"/>
                  <a:gd name="T101" fmla="*/ 396 h 2565"/>
                  <a:gd name="T102" fmla="*/ 18453 w 22719"/>
                  <a:gd name="T103" fmla="*/ 467 h 2565"/>
                  <a:gd name="T104" fmla="*/ 18319 w 22719"/>
                  <a:gd name="T105" fmla="*/ 788 h 2565"/>
                  <a:gd name="T106" fmla="*/ 18194 w 22719"/>
                  <a:gd name="T107" fmla="*/ 1112 h 2565"/>
                  <a:gd name="T108" fmla="*/ 18121 w 22719"/>
                  <a:gd name="T109" fmla="*/ 1277 h 2565"/>
                  <a:gd name="T110" fmla="*/ 18348 w 22719"/>
                  <a:gd name="T111" fmla="*/ 1542 h 2565"/>
                  <a:gd name="T112" fmla="*/ 18012 w 22719"/>
                  <a:gd name="T113" fmla="*/ 1822 h 2565"/>
                  <a:gd name="T114" fmla="*/ 17837 w 22719"/>
                  <a:gd name="T115" fmla="*/ 1496 h 2565"/>
                  <a:gd name="T116" fmla="*/ 18993 w 22719"/>
                  <a:gd name="T117" fmla="*/ 2523 h 2565"/>
                  <a:gd name="T118" fmla="*/ 19406 w 22719"/>
                  <a:gd name="T119" fmla="*/ 2523 h 2565"/>
                  <a:gd name="T120" fmla="*/ 22024 w 22719"/>
                  <a:gd name="T121" fmla="*/ 1248 h 2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719" h="2565">
                    <a:moveTo>
                      <a:pt x="0" y="2523"/>
                    </a:moveTo>
                    <a:lnTo>
                      <a:pt x="0" y="64"/>
                    </a:lnTo>
                    <a:lnTo>
                      <a:pt x="1431" y="64"/>
                    </a:lnTo>
                    <a:lnTo>
                      <a:pt x="1431" y="482"/>
                    </a:lnTo>
                    <a:lnTo>
                      <a:pt x="409" y="482"/>
                    </a:lnTo>
                    <a:lnTo>
                      <a:pt x="409" y="2523"/>
                    </a:lnTo>
                    <a:lnTo>
                      <a:pt x="0" y="2523"/>
                    </a:lnTo>
                    <a:close/>
                    <a:moveTo>
                      <a:pt x="1701" y="2523"/>
                    </a:moveTo>
                    <a:lnTo>
                      <a:pt x="1701" y="43"/>
                    </a:lnTo>
                    <a:lnTo>
                      <a:pt x="3210" y="43"/>
                    </a:lnTo>
                    <a:lnTo>
                      <a:pt x="3210" y="463"/>
                    </a:lnTo>
                    <a:lnTo>
                      <a:pt x="2110" y="463"/>
                    </a:lnTo>
                    <a:lnTo>
                      <a:pt x="2110" y="1012"/>
                    </a:lnTo>
                    <a:lnTo>
                      <a:pt x="3132" y="1012"/>
                    </a:lnTo>
                    <a:lnTo>
                      <a:pt x="3132" y="1431"/>
                    </a:lnTo>
                    <a:lnTo>
                      <a:pt x="2110" y="1431"/>
                    </a:lnTo>
                    <a:lnTo>
                      <a:pt x="2110" y="2105"/>
                    </a:lnTo>
                    <a:lnTo>
                      <a:pt x="3247" y="2105"/>
                    </a:lnTo>
                    <a:lnTo>
                      <a:pt x="3247" y="2523"/>
                    </a:lnTo>
                    <a:lnTo>
                      <a:pt x="1701" y="2523"/>
                    </a:lnTo>
                    <a:close/>
                    <a:moveTo>
                      <a:pt x="3594" y="2523"/>
                    </a:moveTo>
                    <a:lnTo>
                      <a:pt x="3594" y="43"/>
                    </a:lnTo>
                    <a:lnTo>
                      <a:pt x="4005" y="43"/>
                    </a:lnTo>
                    <a:lnTo>
                      <a:pt x="4005" y="1018"/>
                    </a:lnTo>
                    <a:lnTo>
                      <a:pt x="4810" y="1018"/>
                    </a:lnTo>
                    <a:lnTo>
                      <a:pt x="4810" y="43"/>
                    </a:lnTo>
                    <a:lnTo>
                      <a:pt x="5221" y="43"/>
                    </a:lnTo>
                    <a:lnTo>
                      <a:pt x="5221" y="2523"/>
                    </a:lnTo>
                    <a:lnTo>
                      <a:pt x="4810" y="2523"/>
                    </a:lnTo>
                    <a:lnTo>
                      <a:pt x="4810" y="1438"/>
                    </a:lnTo>
                    <a:lnTo>
                      <a:pt x="4005" y="1438"/>
                    </a:lnTo>
                    <a:lnTo>
                      <a:pt x="4005" y="2523"/>
                    </a:lnTo>
                    <a:lnTo>
                      <a:pt x="3594" y="2523"/>
                    </a:lnTo>
                    <a:close/>
                    <a:moveTo>
                      <a:pt x="5645" y="2523"/>
                    </a:moveTo>
                    <a:lnTo>
                      <a:pt x="5645" y="43"/>
                    </a:lnTo>
                    <a:lnTo>
                      <a:pt x="7154" y="43"/>
                    </a:lnTo>
                    <a:lnTo>
                      <a:pt x="7154" y="463"/>
                    </a:lnTo>
                    <a:lnTo>
                      <a:pt x="6054" y="463"/>
                    </a:lnTo>
                    <a:lnTo>
                      <a:pt x="6054" y="1012"/>
                    </a:lnTo>
                    <a:lnTo>
                      <a:pt x="7075" y="1012"/>
                    </a:lnTo>
                    <a:lnTo>
                      <a:pt x="7075" y="1431"/>
                    </a:lnTo>
                    <a:lnTo>
                      <a:pt x="6054" y="1431"/>
                    </a:lnTo>
                    <a:lnTo>
                      <a:pt x="6054" y="2105"/>
                    </a:lnTo>
                    <a:lnTo>
                      <a:pt x="7191" y="2105"/>
                    </a:lnTo>
                    <a:lnTo>
                      <a:pt x="7191" y="2523"/>
                    </a:lnTo>
                    <a:lnTo>
                      <a:pt x="5645" y="2523"/>
                    </a:lnTo>
                    <a:close/>
                    <a:moveTo>
                      <a:pt x="7995" y="2523"/>
                    </a:moveTo>
                    <a:lnTo>
                      <a:pt x="7995" y="463"/>
                    </a:lnTo>
                    <a:lnTo>
                      <a:pt x="7392" y="463"/>
                    </a:lnTo>
                    <a:lnTo>
                      <a:pt x="7392" y="43"/>
                    </a:lnTo>
                    <a:lnTo>
                      <a:pt x="9007" y="43"/>
                    </a:lnTo>
                    <a:lnTo>
                      <a:pt x="9007" y="463"/>
                    </a:lnTo>
                    <a:lnTo>
                      <a:pt x="8406" y="463"/>
                    </a:lnTo>
                    <a:lnTo>
                      <a:pt x="8406" y="2523"/>
                    </a:lnTo>
                    <a:lnTo>
                      <a:pt x="7995" y="2523"/>
                    </a:lnTo>
                    <a:close/>
                    <a:moveTo>
                      <a:pt x="9274" y="2523"/>
                    </a:moveTo>
                    <a:lnTo>
                      <a:pt x="9274" y="43"/>
                    </a:lnTo>
                    <a:lnTo>
                      <a:pt x="9665" y="43"/>
                    </a:lnTo>
                    <a:lnTo>
                      <a:pt x="9665" y="1696"/>
                    </a:lnTo>
                    <a:lnTo>
                      <a:pt x="10487" y="43"/>
                    </a:lnTo>
                    <a:lnTo>
                      <a:pt x="10898" y="43"/>
                    </a:lnTo>
                    <a:lnTo>
                      <a:pt x="10898" y="2523"/>
                    </a:lnTo>
                    <a:lnTo>
                      <a:pt x="10508" y="2523"/>
                    </a:lnTo>
                    <a:lnTo>
                      <a:pt x="10508" y="907"/>
                    </a:lnTo>
                    <a:lnTo>
                      <a:pt x="9687" y="2523"/>
                    </a:lnTo>
                    <a:lnTo>
                      <a:pt x="9274" y="2523"/>
                    </a:lnTo>
                    <a:close/>
                    <a:moveTo>
                      <a:pt x="11282" y="930"/>
                    </a:moveTo>
                    <a:lnTo>
                      <a:pt x="11282" y="43"/>
                    </a:lnTo>
                    <a:lnTo>
                      <a:pt x="11691" y="43"/>
                    </a:lnTo>
                    <a:lnTo>
                      <a:pt x="11691" y="701"/>
                    </a:lnTo>
                    <a:lnTo>
                      <a:pt x="11691" y="751"/>
                    </a:lnTo>
                    <a:lnTo>
                      <a:pt x="11693" y="797"/>
                    </a:lnTo>
                    <a:lnTo>
                      <a:pt x="11695" y="841"/>
                    </a:lnTo>
                    <a:lnTo>
                      <a:pt x="11697" y="882"/>
                    </a:lnTo>
                    <a:lnTo>
                      <a:pt x="11699" y="918"/>
                    </a:lnTo>
                    <a:lnTo>
                      <a:pt x="11701" y="951"/>
                    </a:lnTo>
                    <a:lnTo>
                      <a:pt x="11704" y="981"/>
                    </a:lnTo>
                    <a:lnTo>
                      <a:pt x="11710" y="1008"/>
                    </a:lnTo>
                    <a:lnTo>
                      <a:pt x="11714" y="1033"/>
                    </a:lnTo>
                    <a:lnTo>
                      <a:pt x="11722" y="1056"/>
                    </a:lnTo>
                    <a:lnTo>
                      <a:pt x="11731" y="1079"/>
                    </a:lnTo>
                    <a:lnTo>
                      <a:pt x="11743" y="1100"/>
                    </a:lnTo>
                    <a:lnTo>
                      <a:pt x="11756" y="1122"/>
                    </a:lnTo>
                    <a:lnTo>
                      <a:pt x="11772" y="1141"/>
                    </a:lnTo>
                    <a:lnTo>
                      <a:pt x="11789" y="1160"/>
                    </a:lnTo>
                    <a:lnTo>
                      <a:pt x="11808" y="1177"/>
                    </a:lnTo>
                    <a:lnTo>
                      <a:pt x="11831" y="1195"/>
                    </a:lnTo>
                    <a:lnTo>
                      <a:pt x="11856" y="1208"/>
                    </a:lnTo>
                    <a:lnTo>
                      <a:pt x="11883" y="1220"/>
                    </a:lnTo>
                    <a:lnTo>
                      <a:pt x="11914" y="1229"/>
                    </a:lnTo>
                    <a:lnTo>
                      <a:pt x="11946" y="1237"/>
                    </a:lnTo>
                    <a:lnTo>
                      <a:pt x="11983" y="1243"/>
                    </a:lnTo>
                    <a:lnTo>
                      <a:pt x="12023" y="1246"/>
                    </a:lnTo>
                    <a:lnTo>
                      <a:pt x="12065" y="1248"/>
                    </a:lnTo>
                    <a:lnTo>
                      <a:pt x="12098" y="1246"/>
                    </a:lnTo>
                    <a:lnTo>
                      <a:pt x="12129" y="1244"/>
                    </a:lnTo>
                    <a:lnTo>
                      <a:pt x="12159" y="1243"/>
                    </a:lnTo>
                    <a:lnTo>
                      <a:pt x="12188" y="1239"/>
                    </a:lnTo>
                    <a:lnTo>
                      <a:pt x="12217" y="1235"/>
                    </a:lnTo>
                    <a:lnTo>
                      <a:pt x="12246" y="1229"/>
                    </a:lnTo>
                    <a:lnTo>
                      <a:pt x="12273" y="1221"/>
                    </a:lnTo>
                    <a:lnTo>
                      <a:pt x="12300" y="1214"/>
                    </a:lnTo>
                    <a:lnTo>
                      <a:pt x="12325" y="1204"/>
                    </a:lnTo>
                    <a:lnTo>
                      <a:pt x="12350" y="1195"/>
                    </a:lnTo>
                    <a:lnTo>
                      <a:pt x="12375" y="1183"/>
                    </a:lnTo>
                    <a:lnTo>
                      <a:pt x="12398" y="1172"/>
                    </a:lnTo>
                    <a:lnTo>
                      <a:pt x="12419" y="1158"/>
                    </a:lnTo>
                    <a:lnTo>
                      <a:pt x="12440" y="1145"/>
                    </a:lnTo>
                    <a:lnTo>
                      <a:pt x="12461" y="1129"/>
                    </a:lnTo>
                    <a:lnTo>
                      <a:pt x="12482" y="1112"/>
                    </a:lnTo>
                    <a:lnTo>
                      <a:pt x="12482" y="43"/>
                    </a:lnTo>
                    <a:lnTo>
                      <a:pt x="12891" y="43"/>
                    </a:lnTo>
                    <a:lnTo>
                      <a:pt x="12891" y="2523"/>
                    </a:lnTo>
                    <a:lnTo>
                      <a:pt x="12482" y="2523"/>
                    </a:lnTo>
                    <a:lnTo>
                      <a:pt x="12482" y="1525"/>
                    </a:lnTo>
                    <a:lnTo>
                      <a:pt x="12421" y="1556"/>
                    </a:lnTo>
                    <a:lnTo>
                      <a:pt x="12361" y="1582"/>
                    </a:lnTo>
                    <a:lnTo>
                      <a:pt x="12330" y="1594"/>
                    </a:lnTo>
                    <a:lnTo>
                      <a:pt x="12300" y="1605"/>
                    </a:lnTo>
                    <a:lnTo>
                      <a:pt x="12269" y="1615"/>
                    </a:lnTo>
                    <a:lnTo>
                      <a:pt x="12238" y="1625"/>
                    </a:lnTo>
                    <a:lnTo>
                      <a:pt x="12209" y="1632"/>
                    </a:lnTo>
                    <a:lnTo>
                      <a:pt x="12179" y="1638"/>
                    </a:lnTo>
                    <a:lnTo>
                      <a:pt x="12148" y="1644"/>
                    </a:lnTo>
                    <a:lnTo>
                      <a:pt x="12117" y="1648"/>
                    </a:lnTo>
                    <a:lnTo>
                      <a:pt x="12087" y="1652"/>
                    </a:lnTo>
                    <a:lnTo>
                      <a:pt x="12056" y="1655"/>
                    </a:lnTo>
                    <a:lnTo>
                      <a:pt x="12027" y="1655"/>
                    </a:lnTo>
                    <a:lnTo>
                      <a:pt x="11996" y="1657"/>
                    </a:lnTo>
                    <a:lnTo>
                      <a:pt x="11954" y="1655"/>
                    </a:lnTo>
                    <a:lnTo>
                      <a:pt x="11914" y="1653"/>
                    </a:lnTo>
                    <a:lnTo>
                      <a:pt x="11873" y="1650"/>
                    </a:lnTo>
                    <a:lnTo>
                      <a:pt x="11837" y="1644"/>
                    </a:lnTo>
                    <a:lnTo>
                      <a:pt x="11799" y="1638"/>
                    </a:lnTo>
                    <a:lnTo>
                      <a:pt x="11764" y="1630"/>
                    </a:lnTo>
                    <a:lnTo>
                      <a:pt x="11729" y="1621"/>
                    </a:lnTo>
                    <a:lnTo>
                      <a:pt x="11695" y="1609"/>
                    </a:lnTo>
                    <a:lnTo>
                      <a:pt x="11662" y="1596"/>
                    </a:lnTo>
                    <a:lnTo>
                      <a:pt x="11631" y="1582"/>
                    </a:lnTo>
                    <a:lnTo>
                      <a:pt x="11603" y="1567"/>
                    </a:lnTo>
                    <a:lnTo>
                      <a:pt x="11574" y="1550"/>
                    </a:lnTo>
                    <a:lnTo>
                      <a:pt x="11545" y="1531"/>
                    </a:lnTo>
                    <a:lnTo>
                      <a:pt x="11518" y="1511"/>
                    </a:lnTo>
                    <a:lnTo>
                      <a:pt x="11493" y="1488"/>
                    </a:lnTo>
                    <a:lnTo>
                      <a:pt x="11470" y="1465"/>
                    </a:lnTo>
                    <a:lnTo>
                      <a:pt x="11447" y="1442"/>
                    </a:lnTo>
                    <a:lnTo>
                      <a:pt x="11426" y="1415"/>
                    </a:lnTo>
                    <a:lnTo>
                      <a:pt x="11407" y="1390"/>
                    </a:lnTo>
                    <a:lnTo>
                      <a:pt x="11388" y="1362"/>
                    </a:lnTo>
                    <a:lnTo>
                      <a:pt x="11370" y="1333"/>
                    </a:lnTo>
                    <a:lnTo>
                      <a:pt x="11355" y="1302"/>
                    </a:lnTo>
                    <a:lnTo>
                      <a:pt x="11342" y="1269"/>
                    </a:lnTo>
                    <a:lnTo>
                      <a:pt x="11328" y="1237"/>
                    </a:lnTo>
                    <a:lnTo>
                      <a:pt x="11319" y="1202"/>
                    </a:lnTo>
                    <a:lnTo>
                      <a:pt x="11309" y="1168"/>
                    </a:lnTo>
                    <a:lnTo>
                      <a:pt x="11301" y="1131"/>
                    </a:lnTo>
                    <a:lnTo>
                      <a:pt x="11294" y="1093"/>
                    </a:lnTo>
                    <a:lnTo>
                      <a:pt x="11288" y="1054"/>
                    </a:lnTo>
                    <a:lnTo>
                      <a:pt x="11286" y="1014"/>
                    </a:lnTo>
                    <a:lnTo>
                      <a:pt x="11282" y="972"/>
                    </a:lnTo>
                    <a:lnTo>
                      <a:pt x="11282" y="930"/>
                    </a:lnTo>
                    <a:close/>
                    <a:moveTo>
                      <a:pt x="13313" y="2523"/>
                    </a:moveTo>
                    <a:lnTo>
                      <a:pt x="13313" y="43"/>
                    </a:lnTo>
                    <a:lnTo>
                      <a:pt x="14822" y="43"/>
                    </a:lnTo>
                    <a:lnTo>
                      <a:pt x="14822" y="463"/>
                    </a:lnTo>
                    <a:lnTo>
                      <a:pt x="13722" y="463"/>
                    </a:lnTo>
                    <a:lnTo>
                      <a:pt x="13722" y="1012"/>
                    </a:lnTo>
                    <a:lnTo>
                      <a:pt x="14744" y="1012"/>
                    </a:lnTo>
                    <a:lnTo>
                      <a:pt x="14744" y="1431"/>
                    </a:lnTo>
                    <a:lnTo>
                      <a:pt x="13722" y="1431"/>
                    </a:lnTo>
                    <a:lnTo>
                      <a:pt x="13722" y="2105"/>
                    </a:lnTo>
                    <a:lnTo>
                      <a:pt x="14859" y="2105"/>
                    </a:lnTo>
                    <a:lnTo>
                      <a:pt x="14859" y="2523"/>
                    </a:lnTo>
                    <a:lnTo>
                      <a:pt x="13313" y="2523"/>
                    </a:lnTo>
                    <a:close/>
                    <a:moveTo>
                      <a:pt x="16508" y="1611"/>
                    </a:moveTo>
                    <a:lnTo>
                      <a:pt x="16906" y="1765"/>
                    </a:lnTo>
                    <a:lnTo>
                      <a:pt x="16894" y="1817"/>
                    </a:lnTo>
                    <a:lnTo>
                      <a:pt x="16881" y="1865"/>
                    </a:lnTo>
                    <a:lnTo>
                      <a:pt x="16865" y="1913"/>
                    </a:lnTo>
                    <a:lnTo>
                      <a:pt x="16852" y="1959"/>
                    </a:lnTo>
                    <a:lnTo>
                      <a:pt x="16835" y="2003"/>
                    </a:lnTo>
                    <a:lnTo>
                      <a:pt x="16817" y="2045"/>
                    </a:lnTo>
                    <a:lnTo>
                      <a:pt x="16800" y="2085"/>
                    </a:lnTo>
                    <a:lnTo>
                      <a:pt x="16781" y="2126"/>
                    </a:lnTo>
                    <a:lnTo>
                      <a:pt x="16762" y="2162"/>
                    </a:lnTo>
                    <a:lnTo>
                      <a:pt x="16741" y="2197"/>
                    </a:lnTo>
                    <a:lnTo>
                      <a:pt x="16719" y="2231"/>
                    </a:lnTo>
                    <a:lnTo>
                      <a:pt x="16696" y="2262"/>
                    </a:lnTo>
                    <a:lnTo>
                      <a:pt x="16673" y="2293"/>
                    </a:lnTo>
                    <a:lnTo>
                      <a:pt x="16648" y="2322"/>
                    </a:lnTo>
                    <a:lnTo>
                      <a:pt x="16623" y="2348"/>
                    </a:lnTo>
                    <a:lnTo>
                      <a:pt x="16597" y="2373"/>
                    </a:lnTo>
                    <a:lnTo>
                      <a:pt x="16568" y="2396"/>
                    </a:lnTo>
                    <a:lnTo>
                      <a:pt x="16541" y="2418"/>
                    </a:lnTo>
                    <a:lnTo>
                      <a:pt x="16512" y="2439"/>
                    </a:lnTo>
                    <a:lnTo>
                      <a:pt x="16481" y="2456"/>
                    </a:lnTo>
                    <a:lnTo>
                      <a:pt x="16451" y="2473"/>
                    </a:lnTo>
                    <a:lnTo>
                      <a:pt x="16420" y="2491"/>
                    </a:lnTo>
                    <a:lnTo>
                      <a:pt x="16387" y="2504"/>
                    </a:lnTo>
                    <a:lnTo>
                      <a:pt x="16355" y="2517"/>
                    </a:lnTo>
                    <a:lnTo>
                      <a:pt x="16320" y="2529"/>
                    </a:lnTo>
                    <a:lnTo>
                      <a:pt x="16286" y="2539"/>
                    </a:lnTo>
                    <a:lnTo>
                      <a:pt x="16251" y="2546"/>
                    </a:lnTo>
                    <a:lnTo>
                      <a:pt x="16214" y="2552"/>
                    </a:lnTo>
                    <a:lnTo>
                      <a:pt x="16178" y="2558"/>
                    </a:lnTo>
                    <a:lnTo>
                      <a:pt x="16142" y="2562"/>
                    </a:lnTo>
                    <a:lnTo>
                      <a:pt x="16103" y="2563"/>
                    </a:lnTo>
                    <a:lnTo>
                      <a:pt x="16063" y="2565"/>
                    </a:lnTo>
                    <a:lnTo>
                      <a:pt x="16015" y="2563"/>
                    </a:lnTo>
                    <a:lnTo>
                      <a:pt x="15967" y="2560"/>
                    </a:lnTo>
                    <a:lnTo>
                      <a:pt x="15919" y="2554"/>
                    </a:lnTo>
                    <a:lnTo>
                      <a:pt x="15875" y="2546"/>
                    </a:lnTo>
                    <a:lnTo>
                      <a:pt x="15829" y="2535"/>
                    </a:lnTo>
                    <a:lnTo>
                      <a:pt x="15786" y="2521"/>
                    </a:lnTo>
                    <a:lnTo>
                      <a:pt x="15744" y="2506"/>
                    </a:lnTo>
                    <a:lnTo>
                      <a:pt x="15704" y="2489"/>
                    </a:lnTo>
                    <a:lnTo>
                      <a:pt x="15663" y="2467"/>
                    </a:lnTo>
                    <a:lnTo>
                      <a:pt x="15625" y="2444"/>
                    </a:lnTo>
                    <a:lnTo>
                      <a:pt x="15589" y="2419"/>
                    </a:lnTo>
                    <a:lnTo>
                      <a:pt x="15552" y="2393"/>
                    </a:lnTo>
                    <a:lnTo>
                      <a:pt x="15518" y="2362"/>
                    </a:lnTo>
                    <a:lnTo>
                      <a:pt x="15483" y="2331"/>
                    </a:lnTo>
                    <a:lnTo>
                      <a:pt x="15450" y="2297"/>
                    </a:lnTo>
                    <a:lnTo>
                      <a:pt x="15420" y="2258"/>
                    </a:lnTo>
                    <a:lnTo>
                      <a:pt x="15385" y="2214"/>
                    </a:lnTo>
                    <a:lnTo>
                      <a:pt x="15352" y="2166"/>
                    </a:lnTo>
                    <a:lnTo>
                      <a:pt x="15322" y="2118"/>
                    </a:lnTo>
                    <a:lnTo>
                      <a:pt x="15295" y="2066"/>
                    </a:lnTo>
                    <a:lnTo>
                      <a:pt x="15268" y="2014"/>
                    </a:lnTo>
                    <a:lnTo>
                      <a:pt x="15245" y="1959"/>
                    </a:lnTo>
                    <a:lnTo>
                      <a:pt x="15224" y="1903"/>
                    </a:lnTo>
                    <a:lnTo>
                      <a:pt x="15205" y="1844"/>
                    </a:lnTo>
                    <a:lnTo>
                      <a:pt x="15189" y="1784"/>
                    </a:lnTo>
                    <a:lnTo>
                      <a:pt x="15174" y="1721"/>
                    </a:lnTo>
                    <a:lnTo>
                      <a:pt x="15162" y="1655"/>
                    </a:lnTo>
                    <a:lnTo>
                      <a:pt x="15153" y="1590"/>
                    </a:lnTo>
                    <a:lnTo>
                      <a:pt x="15145" y="1521"/>
                    </a:lnTo>
                    <a:lnTo>
                      <a:pt x="15139" y="1452"/>
                    </a:lnTo>
                    <a:lnTo>
                      <a:pt x="15135" y="1379"/>
                    </a:lnTo>
                    <a:lnTo>
                      <a:pt x="15134" y="1306"/>
                    </a:lnTo>
                    <a:lnTo>
                      <a:pt x="15135" y="1227"/>
                    </a:lnTo>
                    <a:lnTo>
                      <a:pt x="15139" y="1150"/>
                    </a:lnTo>
                    <a:lnTo>
                      <a:pt x="15145" y="1077"/>
                    </a:lnTo>
                    <a:lnTo>
                      <a:pt x="15153" y="1004"/>
                    </a:lnTo>
                    <a:lnTo>
                      <a:pt x="15162" y="935"/>
                    </a:lnTo>
                    <a:lnTo>
                      <a:pt x="15174" y="868"/>
                    </a:lnTo>
                    <a:lnTo>
                      <a:pt x="15189" y="803"/>
                    </a:lnTo>
                    <a:lnTo>
                      <a:pt x="15206" y="740"/>
                    </a:lnTo>
                    <a:lnTo>
                      <a:pt x="15226" y="678"/>
                    </a:lnTo>
                    <a:lnTo>
                      <a:pt x="15247" y="620"/>
                    </a:lnTo>
                    <a:lnTo>
                      <a:pt x="15270" y="563"/>
                    </a:lnTo>
                    <a:lnTo>
                      <a:pt x="15295" y="509"/>
                    </a:lnTo>
                    <a:lnTo>
                      <a:pt x="15324" y="455"/>
                    </a:lnTo>
                    <a:lnTo>
                      <a:pt x="15354" y="405"/>
                    </a:lnTo>
                    <a:lnTo>
                      <a:pt x="15385" y="357"/>
                    </a:lnTo>
                    <a:lnTo>
                      <a:pt x="15422" y="311"/>
                    </a:lnTo>
                    <a:lnTo>
                      <a:pt x="15452" y="275"/>
                    </a:lnTo>
                    <a:lnTo>
                      <a:pt x="15485" y="238"/>
                    </a:lnTo>
                    <a:lnTo>
                      <a:pt x="15519" y="206"/>
                    </a:lnTo>
                    <a:lnTo>
                      <a:pt x="15556" y="177"/>
                    </a:lnTo>
                    <a:lnTo>
                      <a:pt x="15592" y="148"/>
                    </a:lnTo>
                    <a:lnTo>
                      <a:pt x="15631" y="123"/>
                    </a:lnTo>
                    <a:lnTo>
                      <a:pt x="15671" y="100"/>
                    </a:lnTo>
                    <a:lnTo>
                      <a:pt x="15711" y="79"/>
                    </a:lnTo>
                    <a:lnTo>
                      <a:pt x="15754" y="60"/>
                    </a:lnTo>
                    <a:lnTo>
                      <a:pt x="15798" y="45"/>
                    </a:lnTo>
                    <a:lnTo>
                      <a:pt x="15844" y="31"/>
                    </a:lnTo>
                    <a:lnTo>
                      <a:pt x="15890" y="21"/>
                    </a:lnTo>
                    <a:lnTo>
                      <a:pt x="15938" y="12"/>
                    </a:lnTo>
                    <a:lnTo>
                      <a:pt x="15986" y="6"/>
                    </a:lnTo>
                    <a:lnTo>
                      <a:pt x="16036" y="2"/>
                    </a:lnTo>
                    <a:lnTo>
                      <a:pt x="16088" y="0"/>
                    </a:lnTo>
                    <a:lnTo>
                      <a:pt x="16130" y="2"/>
                    </a:lnTo>
                    <a:lnTo>
                      <a:pt x="16172" y="4"/>
                    </a:lnTo>
                    <a:lnTo>
                      <a:pt x="16213" y="10"/>
                    </a:lnTo>
                    <a:lnTo>
                      <a:pt x="16253" y="16"/>
                    </a:lnTo>
                    <a:lnTo>
                      <a:pt x="16291" y="23"/>
                    </a:lnTo>
                    <a:lnTo>
                      <a:pt x="16330" y="33"/>
                    </a:lnTo>
                    <a:lnTo>
                      <a:pt x="16366" y="46"/>
                    </a:lnTo>
                    <a:lnTo>
                      <a:pt x="16403" y="60"/>
                    </a:lnTo>
                    <a:lnTo>
                      <a:pt x="16437" y="75"/>
                    </a:lnTo>
                    <a:lnTo>
                      <a:pt x="16472" y="93"/>
                    </a:lnTo>
                    <a:lnTo>
                      <a:pt x="16504" y="112"/>
                    </a:lnTo>
                    <a:lnTo>
                      <a:pt x="16537" y="133"/>
                    </a:lnTo>
                    <a:lnTo>
                      <a:pt x="16570" y="156"/>
                    </a:lnTo>
                    <a:lnTo>
                      <a:pt x="16600" y="179"/>
                    </a:lnTo>
                    <a:lnTo>
                      <a:pt x="16631" y="206"/>
                    </a:lnTo>
                    <a:lnTo>
                      <a:pt x="16660" y="235"/>
                    </a:lnTo>
                    <a:lnTo>
                      <a:pt x="16681" y="256"/>
                    </a:lnTo>
                    <a:lnTo>
                      <a:pt x="16700" y="279"/>
                    </a:lnTo>
                    <a:lnTo>
                      <a:pt x="16718" y="302"/>
                    </a:lnTo>
                    <a:lnTo>
                      <a:pt x="16737" y="327"/>
                    </a:lnTo>
                    <a:lnTo>
                      <a:pt x="16754" y="354"/>
                    </a:lnTo>
                    <a:lnTo>
                      <a:pt x="16771" y="381"/>
                    </a:lnTo>
                    <a:lnTo>
                      <a:pt x="16787" y="411"/>
                    </a:lnTo>
                    <a:lnTo>
                      <a:pt x="16802" y="440"/>
                    </a:lnTo>
                    <a:lnTo>
                      <a:pt x="16817" y="473"/>
                    </a:lnTo>
                    <a:lnTo>
                      <a:pt x="16831" y="505"/>
                    </a:lnTo>
                    <a:lnTo>
                      <a:pt x="16844" y="538"/>
                    </a:lnTo>
                    <a:lnTo>
                      <a:pt x="16856" y="574"/>
                    </a:lnTo>
                    <a:lnTo>
                      <a:pt x="16869" y="609"/>
                    </a:lnTo>
                    <a:lnTo>
                      <a:pt x="16881" y="647"/>
                    </a:lnTo>
                    <a:lnTo>
                      <a:pt x="16890" y="686"/>
                    </a:lnTo>
                    <a:lnTo>
                      <a:pt x="16900" y="726"/>
                    </a:lnTo>
                    <a:lnTo>
                      <a:pt x="16495" y="845"/>
                    </a:lnTo>
                    <a:lnTo>
                      <a:pt x="16483" y="795"/>
                    </a:lnTo>
                    <a:lnTo>
                      <a:pt x="16470" y="751"/>
                    </a:lnTo>
                    <a:lnTo>
                      <a:pt x="16454" y="707"/>
                    </a:lnTo>
                    <a:lnTo>
                      <a:pt x="16437" y="667"/>
                    </a:lnTo>
                    <a:lnTo>
                      <a:pt x="16416" y="630"/>
                    </a:lnTo>
                    <a:lnTo>
                      <a:pt x="16393" y="596"/>
                    </a:lnTo>
                    <a:lnTo>
                      <a:pt x="16368" y="565"/>
                    </a:lnTo>
                    <a:lnTo>
                      <a:pt x="16339" y="536"/>
                    </a:lnTo>
                    <a:lnTo>
                      <a:pt x="16310" y="511"/>
                    </a:lnTo>
                    <a:lnTo>
                      <a:pt x="16280" y="490"/>
                    </a:lnTo>
                    <a:lnTo>
                      <a:pt x="16247" y="471"/>
                    </a:lnTo>
                    <a:lnTo>
                      <a:pt x="16213" y="455"/>
                    </a:lnTo>
                    <a:lnTo>
                      <a:pt x="16178" y="444"/>
                    </a:lnTo>
                    <a:lnTo>
                      <a:pt x="16143" y="436"/>
                    </a:lnTo>
                    <a:lnTo>
                      <a:pt x="16105" y="430"/>
                    </a:lnTo>
                    <a:lnTo>
                      <a:pt x="16067" y="429"/>
                    </a:lnTo>
                    <a:lnTo>
                      <a:pt x="16040" y="430"/>
                    </a:lnTo>
                    <a:lnTo>
                      <a:pt x="16011" y="432"/>
                    </a:lnTo>
                    <a:lnTo>
                      <a:pt x="15986" y="436"/>
                    </a:lnTo>
                    <a:lnTo>
                      <a:pt x="15959" y="442"/>
                    </a:lnTo>
                    <a:lnTo>
                      <a:pt x="15934" y="448"/>
                    </a:lnTo>
                    <a:lnTo>
                      <a:pt x="15909" y="457"/>
                    </a:lnTo>
                    <a:lnTo>
                      <a:pt x="15886" y="467"/>
                    </a:lnTo>
                    <a:lnTo>
                      <a:pt x="15863" y="478"/>
                    </a:lnTo>
                    <a:lnTo>
                      <a:pt x="15840" y="490"/>
                    </a:lnTo>
                    <a:lnTo>
                      <a:pt x="15817" y="505"/>
                    </a:lnTo>
                    <a:lnTo>
                      <a:pt x="15796" y="521"/>
                    </a:lnTo>
                    <a:lnTo>
                      <a:pt x="15775" y="540"/>
                    </a:lnTo>
                    <a:lnTo>
                      <a:pt x="15756" y="559"/>
                    </a:lnTo>
                    <a:lnTo>
                      <a:pt x="15736" y="578"/>
                    </a:lnTo>
                    <a:lnTo>
                      <a:pt x="15717" y="601"/>
                    </a:lnTo>
                    <a:lnTo>
                      <a:pt x="15700" y="624"/>
                    </a:lnTo>
                    <a:lnTo>
                      <a:pt x="15683" y="651"/>
                    </a:lnTo>
                    <a:lnTo>
                      <a:pt x="15665" y="678"/>
                    </a:lnTo>
                    <a:lnTo>
                      <a:pt x="15652" y="707"/>
                    </a:lnTo>
                    <a:lnTo>
                      <a:pt x="15637" y="740"/>
                    </a:lnTo>
                    <a:lnTo>
                      <a:pt x="15625" y="772"/>
                    </a:lnTo>
                    <a:lnTo>
                      <a:pt x="15614" y="809"/>
                    </a:lnTo>
                    <a:lnTo>
                      <a:pt x="15602" y="845"/>
                    </a:lnTo>
                    <a:lnTo>
                      <a:pt x="15592" y="885"/>
                    </a:lnTo>
                    <a:lnTo>
                      <a:pt x="15585" y="926"/>
                    </a:lnTo>
                    <a:lnTo>
                      <a:pt x="15577" y="970"/>
                    </a:lnTo>
                    <a:lnTo>
                      <a:pt x="15571" y="1016"/>
                    </a:lnTo>
                    <a:lnTo>
                      <a:pt x="15566" y="1062"/>
                    </a:lnTo>
                    <a:lnTo>
                      <a:pt x="15562" y="1112"/>
                    </a:lnTo>
                    <a:lnTo>
                      <a:pt x="15560" y="1164"/>
                    </a:lnTo>
                    <a:lnTo>
                      <a:pt x="15558" y="1218"/>
                    </a:lnTo>
                    <a:lnTo>
                      <a:pt x="15558" y="1273"/>
                    </a:lnTo>
                    <a:lnTo>
                      <a:pt x="15558" y="1331"/>
                    </a:lnTo>
                    <a:lnTo>
                      <a:pt x="15560" y="1387"/>
                    </a:lnTo>
                    <a:lnTo>
                      <a:pt x="15562" y="1438"/>
                    </a:lnTo>
                    <a:lnTo>
                      <a:pt x="15566" y="1490"/>
                    </a:lnTo>
                    <a:lnTo>
                      <a:pt x="15571" y="1538"/>
                    </a:lnTo>
                    <a:lnTo>
                      <a:pt x="15577" y="1586"/>
                    </a:lnTo>
                    <a:lnTo>
                      <a:pt x="15585" y="1630"/>
                    </a:lnTo>
                    <a:lnTo>
                      <a:pt x="15592" y="1675"/>
                    </a:lnTo>
                    <a:lnTo>
                      <a:pt x="15602" y="1715"/>
                    </a:lnTo>
                    <a:lnTo>
                      <a:pt x="15612" y="1753"/>
                    </a:lnTo>
                    <a:lnTo>
                      <a:pt x="15623" y="1790"/>
                    </a:lnTo>
                    <a:lnTo>
                      <a:pt x="15635" y="1822"/>
                    </a:lnTo>
                    <a:lnTo>
                      <a:pt x="15648" y="1855"/>
                    </a:lnTo>
                    <a:lnTo>
                      <a:pt x="15663" y="1886"/>
                    </a:lnTo>
                    <a:lnTo>
                      <a:pt x="15679" y="1913"/>
                    </a:lnTo>
                    <a:lnTo>
                      <a:pt x="15696" y="1940"/>
                    </a:lnTo>
                    <a:lnTo>
                      <a:pt x="15713" y="1963"/>
                    </a:lnTo>
                    <a:lnTo>
                      <a:pt x="15733" y="1986"/>
                    </a:lnTo>
                    <a:lnTo>
                      <a:pt x="15752" y="2007"/>
                    </a:lnTo>
                    <a:lnTo>
                      <a:pt x="15771" y="2026"/>
                    </a:lnTo>
                    <a:lnTo>
                      <a:pt x="15790" y="2043"/>
                    </a:lnTo>
                    <a:lnTo>
                      <a:pt x="15811" y="2060"/>
                    </a:lnTo>
                    <a:lnTo>
                      <a:pt x="15832" y="2074"/>
                    </a:lnTo>
                    <a:lnTo>
                      <a:pt x="15855" y="2087"/>
                    </a:lnTo>
                    <a:lnTo>
                      <a:pt x="15878" y="2099"/>
                    </a:lnTo>
                    <a:lnTo>
                      <a:pt x="15902" y="2108"/>
                    </a:lnTo>
                    <a:lnTo>
                      <a:pt x="15926" y="2118"/>
                    </a:lnTo>
                    <a:lnTo>
                      <a:pt x="15951" y="2124"/>
                    </a:lnTo>
                    <a:lnTo>
                      <a:pt x="15976" y="2130"/>
                    </a:lnTo>
                    <a:lnTo>
                      <a:pt x="16001" y="2133"/>
                    </a:lnTo>
                    <a:lnTo>
                      <a:pt x="16028" y="2135"/>
                    </a:lnTo>
                    <a:lnTo>
                      <a:pt x="16057" y="2137"/>
                    </a:lnTo>
                    <a:lnTo>
                      <a:pt x="16076" y="2137"/>
                    </a:lnTo>
                    <a:lnTo>
                      <a:pt x="16095" y="2135"/>
                    </a:lnTo>
                    <a:lnTo>
                      <a:pt x="16117" y="2133"/>
                    </a:lnTo>
                    <a:lnTo>
                      <a:pt x="16136" y="2130"/>
                    </a:lnTo>
                    <a:lnTo>
                      <a:pt x="16153" y="2124"/>
                    </a:lnTo>
                    <a:lnTo>
                      <a:pt x="16172" y="2120"/>
                    </a:lnTo>
                    <a:lnTo>
                      <a:pt x="16190" y="2112"/>
                    </a:lnTo>
                    <a:lnTo>
                      <a:pt x="16209" y="2105"/>
                    </a:lnTo>
                    <a:lnTo>
                      <a:pt x="16226" y="2097"/>
                    </a:lnTo>
                    <a:lnTo>
                      <a:pt x="16241" y="2087"/>
                    </a:lnTo>
                    <a:lnTo>
                      <a:pt x="16259" y="2078"/>
                    </a:lnTo>
                    <a:lnTo>
                      <a:pt x="16276" y="2066"/>
                    </a:lnTo>
                    <a:lnTo>
                      <a:pt x="16291" y="2055"/>
                    </a:lnTo>
                    <a:lnTo>
                      <a:pt x="16307" y="2041"/>
                    </a:lnTo>
                    <a:lnTo>
                      <a:pt x="16322" y="2026"/>
                    </a:lnTo>
                    <a:lnTo>
                      <a:pt x="16337" y="2011"/>
                    </a:lnTo>
                    <a:lnTo>
                      <a:pt x="16351" y="1995"/>
                    </a:lnTo>
                    <a:lnTo>
                      <a:pt x="16366" y="1978"/>
                    </a:lnTo>
                    <a:lnTo>
                      <a:pt x="16380" y="1959"/>
                    </a:lnTo>
                    <a:lnTo>
                      <a:pt x="16391" y="1940"/>
                    </a:lnTo>
                    <a:lnTo>
                      <a:pt x="16405" y="1918"/>
                    </a:lnTo>
                    <a:lnTo>
                      <a:pt x="16416" y="1895"/>
                    </a:lnTo>
                    <a:lnTo>
                      <a:pt x="16428" y="1872"/>
                    </a:lnTo>
                    <a:lnTo>
                      <a:pt x="16439" y="1847"/>
                    </a:lnTo>
                    <a:lnTo>
                      <a:pt x="16458" y="1796"/>
                    </a:lnTo>
                    <a:lnTo>
                      <a:pt x="16478" y="1738"/>
                    </a:lnTo>
                    <a:lnTo>
                      <a:pt x="16493" y="1676"/>
                    </a:lnTo>
                    <a:lnTo>
                      <a:pt x="16508" y="1611"/>
                    </a:lnTo>
                    <a:close/>
                    <a:moveTo>
                      <a:pt x="17265" y="2523"/>
                    </a:moveTo>
                    <a:lnTo>
                      <a:pt x="17265" y="43"/>
                    </a:lnTo>
                    <a:lnTo>
                      <a:pt x="17674" y="43"/>
                    </a:lnTo>
                    <a:lnTo>
                      <a:pt x="17674" y="1099"/>
                    </a:lnTo>
                    <a:lnTo>
                      <a:pt x="17706" y="1093"/>
                    </a:lnTo>
                    <a:lnTo>
                      <a:pt x="17737" y="1087"/>
                    </a:lnTo>
                    <a:lnTo>
                      <a:pt x="17764" y="1077"/>
                    </a:lnTo>
                    <a:lnTo>
                      <a:pt x="17789" y="1068"/>
                    </a:lnTo>
                    <a:lnTo>
                      <a:pt x="17812" y="1054"/>
                    </a:lnTo>
                    <a:lnTo>
                      <a:pt x="17831" y="1041"/>
                    </a:lnTo>
                    <a:lnTo>
                      <a:pt x="17848" y="1024"/>
                    </a:lnTo>
                    <a:lnTo>
                      <a:pt x="17862" y="1006"/>
                    </a:lnTo>
                    <a:lnTo>
                      <a:pt x="17877" y="985"/>
                    </a:lnTo>
                    <a:lnTo>
                      <a:pt x="17891" y="956"/>
                    </a:lnTo>
                    <a:lnTo>
                      <a:pt x="17906" y="920"/>
                    </a:lnTo>
                    <a:lnTo>
                      <a:pt x="17923" y="878"/>
                    </a:lnTo>
                    <a:lnTo>
                      <a:pt x="17941" y="830"/>
                    </a:lnTo>
                    <a:lnTo>
                      <a:pt x="17960" y="774"/>
                    </a:lnTo>
                    <a:lnTo>
                      <a:pt x="17981" y="713"/>
                    </a:lnTo>
                    <a:lnTo>
                      <a:pt x="18002" y="644"/>
                    </a:lnTo>
                    <a:lnTo>
                      <a:pt x="18023" y="574"/>
                    </a:lnTo>
                    <a:lnTo>
                      <a:pt x="18044" y="509"/>
                    </a:lnTo>
                    <a:lnTo>
                      <a:pt x="18067" y="450"/>
                    </a:lnTo>
                    <a:lnTo>
                      <a:pt x="18090" y="396"/>
                    </a:lnTo>
                    <a:lnTo>
                      <a:pt x="18111" y="346"/>
                    </a:lnTo>
                    <a:lnTo>
                      <a:pt x="18134" y="300"/>
                    </a:lnTo>
                    <a:lnTo>
                      <a:pt x="18158" y="260"/>
                    </a:lnTo>
                    <a:lnTo>
                      <a:pt x="18181" y="225"/>
                    </a:lnTo>
                    <a:lnTo>
                      <a:pt x="18204" y="194"/>
                    </a:lnTo>
                    <a:lnTo>
                      <a:pt x="18229" y="165"/>
                    </a:lnTo>
                    <a:lnTo>
                      <a:pt x="18252" y="141"/>
                    </a:lnTo>
                    <a:lnTo>
                      <a:pt x="18277" y="119"/>
                    </a:lnTo>
                    <a:lnTo>
                      <a:pt x="18302" y="100"/>
                    </a:lnTo>
                    <a:lnTo>
                      <a:pt x="18326" y="87"/>
                    </a:lnTo>
                    <a:lnTo>
                      <a:pt x="18353" y="73"/>
                    </a:lnTo>
                    <a:lnTo>
                      <a:pt x="18378" y="66"/>
                    </a:lnTo>
                    <a:lnTo>
                      <a:pt x="18407" y="58"/>
                    </a:lnTo>
                    <a:lnTo>
                      <a:pt x="18440" y="52"/>
                    </a:lnTo>
                    <a:lnTo>
                      <a:pt x="18478" y="46"/>
                    </a:lnTo>
                    <a:lnTo>
                      <a:pt x="18520" y="41"/>
                    </a:lnTo>
                    <a:lnTo>
                      <a:pt x="18568" y="37"/>
                    </a:lnTo>
                    <a:lnTo>
                      <a:pt x="18620" y="31"/>
                    </a:lnTo>
                    <a:lnTo>
                      <a:pt x="18678" y="27"/>
                    </a:lnTo>
                    <a:lnTo>
                      <a:pt x="18739" y="25"/>
                    </a:lnTo>
                    <a:lnTo>
                      <a:pt x="18739" y="396"/>
                    </a:lnTo>
                    <a:lnTo>
                      <a:pt x="18682" y="396"/>
                    </a:lnTo>
                    <a:lnTo>
                      <a:pt x="18639" y="398"/>
                    </a:lnTo>
                    <a:lnTo>
                      <a:pt x="18601" y="402"/>
                    </a:lnTo>
                    <a:lnTo>
                      <a:pt x="18566" y="407"/>
                    </a:lnTo>
                    <a:lnTo>
                      <a:pt x="18536" y="417"/>
                    </a:lnTo>
                    <a:lnTo>
                      <a:pt x="18507" y="429"/>
                    </a:lnTo>
                    <a:lnTo>
                      <a:pt x="18484" y="442"/>
                    </a:lnTo>
                    <a:lnTo>
                      <a:pt x="18472" y="450"/>
                    </a:lnTo>
                    <a:lnTo>
                      <a:pt x="18463" y="459"/>
                    </a:lnTo>
                    <a:lnTo>
                      <a:pt x="18453" y="467"/>
                    </a:lnTo>
                    <a:lnTo>
                      <a:pt x="18446" y="477"/>
                    </a:lnTo>
                    <a:lnTo>
                      <a:pt x="18430" y="500"/>
                    </a:lnTo>
                    <a:lnTo>
                      <a:pt x="18415" y="526"/>
                    </a:lnTo>
                    <a:lnTo>
                      <a:pt x="18398" y="559"/>
                    </a:lnTo>
                    <a:lnTo>
                      <a:pt x="18382" y="596"/>
                    </a:lnTo>
                    <a:lnTo>
                      <a:pt x="18367" y="636"/>
                    </a:lnTo>
                    <a:lnTo>
                      <a:pt x="18351" y="682"/>
                    </a:lnTo>
                    <a:lnTo>
                      <a:pt x="18334" y="732"/>
                    </a:lnTo>
                    <a:lnTo>
                      <a:pt x="18319" y="788"/>
                    </a:lnTo>
                    <a:lnTo>
                      <a:pt x="18303" y="843"/>
                    </a:lnTo>
                    <a:lnTo>
                      <a:pt x="18288" y="893"/>
                    </a:lnTo>
                    <a:lnTo>
                      <a:pt x="18273" y="939"/>
                    </a:lnTo>
                    <a:lnTo>
                      <a:pt x="18257" y="980"/>
                    </a:lnTo>
                    <a:lnTo>
                      <a:pt x="18244" y="1014"/>
                    </a:lnTo>
                    <a:lnTo>
                      <a:pt x="18230" y="1047"/>
                    </a:lnTo>
                    <a:lnTo>
                      <a:pt x="18219" y="1072"/>
                    </a:lnTo>
                    <a:lnTo>
                      <a:pt x="18207" y="1093"/>
                    </a:lnTo>
                    <a:lnTo>
                      <a:pt x="18194" y="1112"/>
                    </a:lnTo>
                    <a:lnTo>
                      <a:pt x="18181" y="1131"/>
                    </a:lnTo>
                    <a:lnTo>
                      <a:pt x="18163" y="1150"/>
                    </a:lnTo>
                    <a:lnTo>
                      <a:pt x="18146" y="1170"/>
                    </a:lnTo>
                    <a:lnTo>
                      <a:pt x="18127" y="1187"/>
                    </a:lnTo>
                    <a:lnTo>
                      <a:pt x="18106" y="1206"/>
                    </a:lnTo>
                    <a:lnTo>
                      <a:pt x="18083" y="1225"/>
                    </a:lnTo>
                    <a:lnTo>
                      <a:pt x="18058" y="1244"/>
                    </a:lnTo>
                    <a:lnTo>
                      <a:pt x="18090" y="1260"/>
                    </a:lnTo>
                    <a:lnTo>
                      <a:pt x="18121" y="1277"/>
                    </a:lnTo>
                    <a:lnTo>
                      <a:pt x="18152" y="1296"/>
                    </a:lnTo>
                    <a:lnTo>
                      <a:pt x="18181" y="1317"/>
                    </a:lnTo>
                    <a:lnTo>
                      <a:pt x="18207" y="1340"/>
                    </a:lnTo>
                    <a:lnTo>
                      <a:pt x="18232" y="1367"/>
                    </a:lnTo>
                    <a:lnTo>
                      <a:pt x="18255" y="1394"/>
                    </a:lnTo>
                    <a:lnTo>
                      <a:pt x="18278" y="1425"/>
                    </a:lnTo>
                    <a:lnTo>
                      <a:pt x="18300" y="1460"/>
                    </a:lnTo>
                    <a:lnTo>
                      <a:pt x="18323" y="1498"/>
                    </a:lnTo>
                    <a:lnTo>
                      <a:pt x="18348" y="1542"/>
                    </a:lnTo>
                    <a:lnTo>
                      <a:pt x="18373" y="1592"/>
                    </a:lnTo>
                    <a:lnTo>
                      <a:pt x="18398" y="1648"/>
                    </a:lnTo>
                    <a:lnTo>
                      <a:pt x="18426" y="1707"/>
                    </a:lnTo>
                    <a:lnTo>
                      <a:pt x="18453" y="1772"/>
                    </a:lnTo>
                    <a:lnTo>
                      <a:pt x="18484" y="1844"/>
                    </a:lnTo>
                    <a:lnTo>
                      <a:pt x="18760" y="2523"/>
                    </a:lnTo>
                    <a:lnTo>
                      <a:pt x="18278" y="2523"/>
                    </a:lnTo>
                    <a:lnTo>
                      <a:pt x="18033" y="1882"/>
                    </a:lnTo>
                    <a:lnTo>
                      <a:pt x="18012" y="1822"/>
                    </a:lnTo>
                    <a:lnTo>
                      <a:pt x="17989" y="1769"/>
                    </a:lnTo>
                    <a:lnTo>
                      <a:pt x="17967" y="1719"/>
                    </a:lnTo>
                    <a:lnTo>
                      <a:pt x="17946" y="1673"/>
                    </a:lnTo>
                    <a:lnTo>
                      <a:pt x="17927" y="1632"/>
                    </a:lnTo>
                    <a:lnTo>
                      <a:pt x="17908" y="1598"/>
                    </a:lnTo>
                    <a:lnTo>
                      <a:pt x="17891" y="1565"/>
                    </a:lnTo>
                    <a:lnTo>
                      <a:pt x="17873" y="1538"/>
                    </a:lnTo>
                    <a:lnTo>
                      <a:pt x="17856" y="1515"/>
                    </a:lnTo>
                    <a:lnTo>
                      <a:pt x="17837" y="1496"/>
                    </a:lnTo>
                    <a:lnTo>
                      <a:pt x="17814" y="1479"/>
                    </a:lnTo>
                    <a:lnTo>
                      <a:pt x="17791" y="1465"/>
                    </a:lnTo>
                    <a:lnTo>
                      <a:pt x="17764" y="1454"/>
                    </a:lnTo>
                    <a:lnTo>
                      <a:pt x="17735" y="1446"/>
                    </a:lnTo>
                    <a:lnTo>
                      <a:pt x="17706" y="1440"/>
                    </a:lnTo>
                    <a:lnTo>
                      <a:pt x="17674" y="1438"/>
                    </a:lnTo>
                    <a:lnTo>
                      <a:pt x="17674" y="2523"/>
                    </a:lnTo>
                    <a:lnTo>
                      <a:pt x="17265" y="2523"/>
                    </a:lnTo>
                    <a:close/>
                    <a:moveTo>
                      <a:pt x="18993" y="2523"/>
                    </a:moveTo>
                    <a:lnTo>
                      <a:pt x="18993" y="43"/>
                    </a:lnTo>
                    <a:lnTo>
                      <a:pt x="19382" y="43"/>
                    </a:lnTo>
                    <a:lnTo>
                      <a:pt x="19382" y="1696"/>
                    </a:lnTo>
                    <a:lnTo>
                      <a:pt x="20204" y="43"/>
                    </a:lnTo>
                    <a:lnTo>
                      <a:pt x="20617" y="43"/>
                    </a:lnTo>
                    <a:lnTo>
                      <a:pt x="20617" y="2523"/>
                    </a:lnTo>
                    <a:lnTo>
                      <a:pt x="20225" y="2523"/>
                    </a:lnTo>
                    <a:lnTo>
                      <a:pt x="20225" y="907"/>
                    </a:lnTo>
                    <a:lnTo>
                      <a:pt x="19406" y="2523"/>
                    </a:lnTo>
                    <a:lnTo>
                      <a:pt x="18993" y="2523"/>
                    </a:lnTo>
                    <a:close/>
                    <a:moveTo>
                      <a:pt x="20830" y="2523"/>
                    </a:moveTo>
                    <a:lnTo>
                      <a:pt x="21525" y="1229"/>
                    </a:lnTo>
                    <a:lnTo>
                      <a:pt x="20893" y="43"/>
                    </a:lnTo>
                    <a:lnTo>
                      <a:pt x="21373" y="43"/>
                    </a:lnTo>
                    <a:lnTo>
                      <a:pt x="21781" y="839"/>
                    </a:lnTo>
                    <a:lnTo>
                      <a:pt x="22180" y="43"/>
                    </a:lnTo>
                    <a:lnTo>
                      <a:pt x="22656" y="43"/>
                    </a:lnTo>
                    <a:lnTo>
                      <a:pt x="22024" y="1248"/>
                    </a:lnTo>
                    <a:lnTo>
                      <a:pt x="22719" y="2523"/>
                    </a:lnTo>
                    <a:lnTo>
                      <a:pt x="22224" y="2523"/>
                    </a:lnTo>
                    <a:lnTo>
                      <a:pt x="21773" y="1665"/>
                    </a:lnTo>
                    <a:lnTo>
                      <a:pt x="21322" y="2523"/>
                    </a:lnTo>
                    <a:lnTo>
                      <a:pt x="20830" y="2523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/>
              </a:p>
            </p:txBody>
          </p:sp>
          <p:sp>
            <p:nvSpPr>
              <p:cNvPr id="26" name="Freeform 7"/>
              <p:cNvSpPr>
                <a:spLocks noEditPoints="1"/>
              </p:cNvSpPr>
              <p:nvPr/>
            </p:nvSpPr>
            <p:spPr bwMode="auto">
              <a:xfrm>
                <a:off x="8490451" y="-1351453"/>
                <a:ext cx="579083" cy="94293"/>
              </a:xfrm>
              <a:custGeom>
                <a:avLst/>
                <a:gdLst>
                  <a:gd name="T0" fmla="*/ 3390 w 19511"/>
                  <a:gd name="T1" fmla="*/ 1077 h 3177"/>
                  <a:gd name="T2" fmla="*/ 4114 w 19511"/>
                  <a:gd name="T3" fmla="*/ 657 h 3177"/>
                  <a:gd name="T4" fmla="*/ 6078 w 19511"/>
                  <a:gd name="T5" fmla="*/ 1632 h 3177"/>
                  <a:gd name="T6" fmla="*/ 7641 w 19511"/>
                  <a:gd name="T7" fmla="*/ 1751 h 3177"/>
                  <a:gd name="T8" fmla="*/ 7768 w 19511"/>
                  <a:gd name="T9" fmla="*/ 1183 h 3177"/>
                  <a:gd name="T10" fmla="*/ 8033 w 19511"/>
                  <a:gd name="T11" fmla="*/ 812 h 3177"/>
                  <a:gd name="T12" fmla="*/ 8409 w 19511"/>
                  <a:gd name="T13" fmla="*/ 633 h 3177"/>
                  <a:gd name="T14" fmla="*/ 8974 w 19511"/>
                  <a:gd name="T15" fmla="*/ 678 h 3177"/>
                  <a:gd name="T16" fmla="*/ 9454 w 19511"/>
                  <a:gd name="T17" fmla="*/ 1133 h 3177"/>
                  <a:gd name="T18" fmla="*/ 9607 w 19511"/>
                  <a:gd name="T19" fmla="*/ 1974 h 3177"/>
                  <a:gd name="T20" fmla="*/ 9386 w 19511"/>
                  <a:gd name="T21" fmla="*/ 2778 h 3177"/>
                  <a:gd name="T22" fmla="*/ 8880 w 19511"/>
                  <a:gd name="T23" fmla="*/ 3149 h 3177"/>
                  <a:gd name="T24" fmla="*/ 8229 w 19511"/>
                  <a:gd name="T25" fmla="*/ 3103 h 3177"/>
                  <a:gd name="T26" fmla="*/ 7774 w 19511"/>
                  <a:gd name="T27" fmla="*/ 2628 h 3177"/>
                  <a:gd name="T28" fmla="*/ 8060 w 19511"/>
                  <a:gd name="T29" fmla="*/ 1947 h 3177"/>
                  <a:gd name="T30" fmla="*/ 8183 w 19511"/>
                  <a:gd name="T31" fmla="*/ 2480 h 3177"/>
                  <a:gd name="T32" fmla="*/ 8482 w 19511"/>
                  <a:gd name="T33" fmla="*/ 2730 h 3177"/>
                  <a:gd name="T34" fmla="*/ 8845 w 19511"/>
                  <a:gd name="T35" fmla="*/ 2697 h 3177"/>
                  <a:gd name="T36" fmla="*/ 9108 w 19511"/>
                  <a:gd name="T37" fmla="*/ 2383 h 3177"/>
                  <a:gd name="T38" fmla="*/ 9181 w 19511"/>
                  <a:gd name="T39" fmla="*/ 1782 h 3177"/>
                  <a:gd name="T40" fmla="*/ 9048 w 19511"/>
                  <a:gd name="T41" fmla="*/ 1275 h 3177"/>
                  <a:gd name="T42" fmla="*/ 8743 w 19511"/>
                  <a:gd name="T43" fmla="*/ 1056 h 3177"/>
                  <a:gd name="T44" fmla="*/ 8373 w 19511"/>
                  <a:gd name="T45" fmla="*/ 1108 h 3177"/>
                  <a:gd name="T46" fmla="*/ 8121 w 19511"/>
                  <a:gd name="T47" fmla="*/ 1438 h 3177"/>
                  <a:gd name="T48" fmla="*/ 10481 w 19511"/>
                  <a:gd name="T49" fmla="*/ 1075 h 3177"/>
                  <a:gd name="T50" fmla="*/ 10414 w 19511"/>
                  <a:gd name="T51" fmla="*/ 2922 h 3177"/>
                  <a:gd name="T52" fmla="*/ 10191 w 19511"/>
                  <a:gd name="T53" fmla="*/ 3133 h 3177"/>
                  <a:gd name="T54" fmla="*/ 9918 w 19511"/>
                  <a:gd name="T55" fmla="*/ 2743 h 3177"/>
                  <a:gd name="T56" fmla="*/ 10072 w 19511"/>
                  <a:gd name="T57" fmla="*/ 2528 h 3177"/>
                  <a:gd name="T58" fmla="*/ 11867 w 19511"/>
                  <a:gd name="T59" fmla="*/ 1553 h 3177"/>
                  <a:gd name="T60" fmla="*/ 12044 w 19511"/>
                  <a:gd name="T61" fmla="*/ 1048 h 3177"/>
                  <a:gd name="T62" fmla="*/ 12343 w 19511"/>
                  <a:gd name="T63" fmla="*/ 737 h 3177"/>
                  <a:gd name="T64" fmla="*/ 12754 w 19511"/>
                  <a:gd name="T65" fmla="*/ 616 h 3177"/>
                  <a:gd name="T66" fmla="*/ 13353 w 19511"/>
                  <a:gd name="T67" fmla="*/ 772 h 3177"/>
                  <a:gd name="T68" fmla="*/ 13747 w 19511"/>
                  <a:gd name="T69" fmla="*/ 1352 h 3177"/>
                  <a:gd name="T70" fmla="*/ 13787 w 19511"/>
                  <a:gd name="T71" fmla="*/ 2260 h 3177"/>
                  <a:gd name="T72" fmla="*/ 13457 w 19511"/>
                  <a:gd name="T73" fmla="*/ 2941 h 3177"/>
                  <a:gd name="T74" fmla="*/ 12885 w 19511"/>
                  <a:gd name="T75" fmla="*/ 3177 h 3177"/>
                  <a:gd name="T76" fmla="*/ 12272 w 19511"/>
                  <a:gd name="T77" fmla="*/ 3007 h 3177"/>
                  <a:gd name="T78" fmla="*/ 11898 w 19511"/>
                  <a:gd name="T79" fmla="*/ 2396 h 3177"/>
                  <a:gd name="T80" fmla="*/ 12282 w 19511"/>
                  <a:gd name="T81" fmla="*/ 2141 h 3177"/>
                  <a:gd name="T82" fmla="*/ 12470 w 19511"/>
                  <a:gd name="T83" fmla="*/ 2586 h 3177"/>
                  <a:gd name="T84" fmla="*/ 12800 w 19511"/>
                  <a:gd name="T85" fmla="*/ 2749 h 3177"/>
                  <a:gd name="T86" fmla="*/ 13146 w 19511"/>
                  <a:gd name="T87" fmla="*/ 2630 h 3177"/>
                  <a:gd name="T88" fmla="*/ 13359 w 19511"/>
                  <a:gd name="T89" fmla="*/ 2227 h 3177"/>
                  <a:gd name="T90" fmla="*/ 13368 w 19511"/>
                  <a:gd name="T91" fmla="*/ 1595 h 3177"/>
                  <a:gd name="T92" fmla="*/ 13175 w 19511"/>
                  <a:gd name="T93" fmla="*/ 1179 h 3177"/>
                  <a:gd name="T94" fmla="*/ 12831 w 19511"/>
                  <a:gd name="T95" fmla="*/ 1042 h 3177"/>
                  <a:gd name="T96" fmla="*/ 12485 w 19511"/>
                  <a:gd name="T97" fmla="*/ 1179 h 3177"/>
                  <a:gd name="T98" fmla="*/ 12288 w 19511"/>
                  <a:gd name="T99" fmla="*/ 1599 h 3177"/>
                  <a:gd name="T100" fmla="*/ 14142 w 19511"/>
                  <a:gd name="T101" fmla="*/ 3137 h 3177"/>
                  <a:gd name="T102" fmla="*/ 17886 w 19511"/>
                  <a:gd name="T103" fmla="*/ 657 h 3177"/>
                  <a:gd name="T104" fmla="*/ 19127 w 19511"/>
                  <a:gd name="T105" fmla="*/ 111 h 3177"/>
                  <a:gd name="T106" fmla="*/ 18990 w 19511"/>
                  <a:gd name="T107" fmla="*/ 378 h 3177"/>
                  <a:gd name="T108" fmla="*/ 18752 w 19511"/>
                  <a:gd name="T109" fmla="*/ 489 h 3177"/>
                  <a:gd name="T110" fmla="*/ 18493 w 19511"/>
                  <a:gd name="T111" fmla="*/ 432 h 3177"/>
                  <a:gd name="T112" fmla="*/ 18318 w 19511"/>
                  <a:gd name="T113" fmla="*/ 209 h 3177"/>
                  <a:gd name="T114" fmla="*/ 18510 w 19511"/>
                  <a:gd name="T115" fmla="*/ 148 h 3177"/>
                  <a:gd name="T116" fmla="*/ 18785 w 19511"/>
                  <a:gd name="T117" fmla="*/ 234 h 3177"/>
                  <a:gd name="T118" fmla="*/ 18950 w 19511"/>
                  <a:gd name="T119" fmla="*/ 0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511" h="3177">
                    <a:moveTo>
                      <a:pt x="602" y="3137"/>
                    </a:moveTo>
                    <a:lnTo>
                      <a:pt x="602" y="1077"/>
                    </a:lnTo>
                    <a:lnTo>
                      <a:pt x="0" y="1077"/>
                    </a:lnTo>
                    <a:lnTo>
                      <a:pt x="0" y="657"/>
                    </a:lnTo>
                    <a:lnTo>
                      <a:pt x="1614" y="657"/>
                    </a:lnTo>
                    <a:lnTo>
                      <a:pt x="1614" y="1077"/>
                    </a:lnTo>
                    <a:lnTo>
                      <a:pt x="1011" y="1077"/>
                    </a:lnTo>
                    <a:lnTo>
                      <a:pt x="1011" y="3137"/>
                    </a:lnTo>
                    <a:lnTo>
                      <a:pt x="602" y="3137"/>
                    </a:lnTo>
                    <a:close/>
                    <a:moveTo>
                      <a:pt x="1881" y="3137"/>
                    </a:moveTo>
                    <a:lnTo>
                      <a:pt x="1881" y="657"/>
                    </a:lnTo>
                    <a:lnTo>
                      <a:pt x="3390" y="657"/>
                    </a:lnTo>
                    <a:lnTo>
                      <a:pt x="3390" y="1077"/>
                    </a:lnTo>
                    <a:lnTo>
                      <a:pt x="2290" y="1077"/>
                    </a:lnTo>
                    <a:lnTo>
                      <a:pt x="2290" y="1626"/>
                    </a:lnTo>
                    <a:lnTo>
                      <a:pt x="3312" y="1626"/>
                    </a:lnTo>
                    <a:lnTo>
                      <a:pt x="3312" y="2043"/>
                    </a:lnTo>
                    <a:lnTo>
                      <a:pt x="2290" y="2043"/>
                    </a:lnTo>
                    <a:lnTo>
                      <a:pt x="2290" y="2719"/>
                    </a:lnTo>
                    <a:lnTo>
                      <a:pt x="3427" y="2719"/>
                    </a:lnTo>
                    <a:lnTo>
                      <a:pt x="3427" y="3137"/>
                    </a:lnTo>
                    <a:lnTo>
                      <a:pt x="1881" y="3137"/>
                    </a:lnTo>
                    <a:close/>
                    <a:moveTo>
                      <a:pt x="3569" y="3137"/>
                    </a:moveTo>
                    <a:lnTo>
                      <a:pt x="4264" y="1843"/>
                    </a:lnTo>
                    <a:lnTo>
                      <a:pt x="3634" y="657"/>
                    </a:lnTo>
                    <a:lnTo>
                      <a:pt x="4114" y="657"/>
                    </a:lnTo>
                    <a:lnTo>
                      <a:pt x="4521" y="1453"/>
                    </a:lnTo>
                    <a:lnTo>
                      <a:pt x="4921" y="657"/>
                    </a:lnTo>
                    <a:lnTo>
                      <a:pt x="5395" y="657"/>
                    </a:lnTo>
                    <a:lnTo>
                      <a:pt x="4765" y="1860"/>
                    </a:lnTo>
                    <a:lnTo>
                      <a:pt x="5460" y="3137"/>
                    </a:lnTo>
                    <a:lnTo>
                      <a:pt x="4965" y="3137"/>
                    </a:lnTo>
                    <a:lnTo>
                      <a:pt x="4513" y="2279"/>
                    </a:lnTo>
                    <a:lnTo>
                      <a:pt x="4060" y="3137"/>
                    </a:lnTo>
                    <a:lnTo>
                      <a:pt x="3569" y="3137"/>
                    </a:lnTo>
                    <a:close/>
                    <a:moveTo>
                      <a:pt x="5669" y="3137"/>
                    </a:moveTo>
                    <a:lnTo>
                      <a:pt x="5669" y="657"/>
                    </a:lnTo>
                    <a:lnTo>
                      <a:pt x="6078" y="657"/>
                    </a:lnTo>
                    <a:lnTo>
                      <a:pt x="6078" y="1632"/>
                    </a:lnTo>
                    <a:lnTo>
                      <a:pt x="6885" y="1632"/>
                    </a:lnTo>
                    <a:lnTo>
                      <a:pt x="6885" y="657"/>
                    </a:lnTo>
                    <a:lnTo>
                      <a:pt x="7296" y="657"/>
                    </a:lnTo>
                    <a:lnTo>
                      <a:pt x="7296" y="3137"/>
                    </a:lnTo>
                    <a:lnTo>
                      <a:pt x="6885" y="3137"/>
                    </a:lnTo>
                    <a:lnTo>
                      <a:pt x="6885" y="2052"/>
                    </a:lnTo>
                    <a:lnTo>
                      <a:pt x="6078" y="2052"/>
                    </a:lnTo>
                    <a:lnTo>
                      <a:pt x="6078" y="3137"/>
                    </a:lnTo>
                    <a:lnTo>
                      <a:pt x="5669" y="3137"/>
                    </a:lnTo>
                    <a:close/>
                    <a:moveTo>
                      <a:pt x="7637" y="1912"/>
                    </a:moveTo>
                    <a:lnTo>
                      <a:pt x="7637" y="1856"/>
                    </a:lnTo>
                    <a:lnTo>
                      <a:pt x="7639" y="1803"/>
                    </a:lnTo>
                    <a:lnTo>
                      <a:pt x="7641" y="1751"/>
                    </a:lnTo>
                    <a:lnTo>
                      <a:pt x="7645" y="1699"/>
                    </a:lnTo>
                    <a:lnTo>
                      <a:pt x="7649" y="1649"/>
                    </a:lnTo>
                    <a:lnTo>
                      <a:pt x="7655" y="1601"/>
                    </a:lnTo>
                    <a:lnTo>
                      <a:pt x="7662" y="1553"/>
                    </a:lnTo>
                    <a:lnTo>
                      <a:pt x="7670" y="1507"/>
                    </a:lnTo>
                    <a:lnTo>
                      <a:pt x="7678" y="1463"/>
                    </a:lnTo>
                    <a:lnTo>
                      <a:pt x="7687" y="1419"/>
                    </a:lnTo>
                    <a:lnTo>
                      <a:pt x="7699" y="1376"/>
                    </a:lnTo>
                    <a:lnTo>
                      <a:pt x="7710" y="1334"/>
                    </a:lnTo>
                    <a:lnTo>
                      <a:pt x="7724" y="1296"/>
                    </a:lnTo>
                    <a:lnTo>
                      <a:pt x="7737" y="1256"/>
                    </a:lnTo>
                    <a:lnTo>
                      <a:pt x="7753" y="1219"/>
                    </a:lnTo>
                    <a:lnTo>
                      <a:pt x="7768" y="1183"/>
                    </a:lnTo>
                    <a:lnTo>
                      <a:pt x="7785" y="1146"/>
                    </a:lnTo>
                    <a:lnTo>
                      <a:pt x="7802" y="1113"/>
                    </a:lnTo>
                    <a:lnTo>
                      <a:pt x="7820" y="1079"/>
                    </a:lnTo>
                    <a:lnTo>
                      <a:pt x="7839" y="1048"/>
                    </a:lnTo>
                    <a:lnTo>
                      <a:pt x="7858" y="1017"/>
                    </a:lnTo>
                    <a:lnTo>
                      <a:pt x="7877" y="987"/>
                    </a:lnTo>
                    <a:lnTo>
                      <a:pt x="7898" y="960"/>
                    </a:lnTo>
                    <a:lnTo>
                      <a:pt x="7920" y="931"/>
                    </a:lnTo>
                    <a:lnTo>
                      <a:pt x="7941" y="906"/>
                    </a:lnTo>
                    <a:lnTo>
                      <a:pt x="7964" y="881"/>
                    </a:lnTo>
                    <a:lnTo>
                      <a:pt x="7985" y="856"/>
                    </a:lnTo>
                    <a:lnTo>
                      <a:pt x="8010" y="835"/>
                    </a:lnTo>
                    <a:lnTo>
                      <a:pt x="8033" y="812"/>
                    </a:lnTo>
                    <a:lnTo>
                      <a:pt x="8058" y="793"/>
                    </a:lnTo>
                    <a:lnTo>
                      <a:pt x="8085" y="774"/>
                    </a:lnTo>
                    <a:lnTo>
                      <a:pt x="8110" y="754"/>
                    </a:lnTo>
                    <a:lnTo>
                      <a:pt x="8137" y="737"/>
                    </a:lnTo>
                    <a:lnTo>
                      <a:pt x="8163" y="722"/>
                    </a:lnTo>
                    <a:lnTo>
                      <a:pt x="8192" y="706"/>
                    </a:lnTo>
                    <a:lnTo>
                      <a:pt x="8221" y="693"/>
                    </a:lnTo>
                    <a:lnTo>
                      <a:pt x="8252" y="681"/>
                    </a:lnTo>
                    <a:lnTo>
                      <a:pt x="8281" y="670"/>
                    </a:lnTo>
                    <a:lnTo>
                      <a:pt x="8311" y="658"/>
                    </a:lnTo>
                    <a:lnTo>
                      <a:pt x="8344" y="649"/>
                    </a:lnTo>
                    <a:lnTo>
                      <a:pt x="8377" y="641"/>
                    </a:lnTo>
                    <a:lnTo>
                      <a:pt x="8409" y="633"/>
                    </a:lnTo>
                    <a:lnTo>
                      <a:pt x="8444" y="628"/>
                    </a:lnTo>
                    <a:lnTo>
                      <a:pt x="8478" y="624"/>
                    </a:lnTo>
                    <a:lnTo>
                      <a:pt x="8513" y="620"/>
                    </a:lnTo>
                    <a:lnTo>
                      <a:pt x="8549" y="616"/>
                    </a:lnTo>
                    <a:lnTo>
                      <a:pt x="8586" y="614"/>
                    </a:lnTo>
                    <a:lnTo>
                      <a:pt x="8622" y="614"/>
                    </a:lnTo>
                    <a:lnTo>
                      <a:pt x="8676" y="616"/>
                    </a:lnTo>
                    <a:lnTo>
                      <a:pt x="8730" y="620"/>
                    </a:lnTo>
                    <a:lnTo>
                      <a:pt x="8780" y="626"/>
                    </a:lnTo>
                    <a:lnTo>
                      <a:pt x="8832" y="635"/>
                    </a:lnTo>
                    <a:lnTo>
                      <a:pt x="8880" y="647"/>
                    </a:lnTo>
                    <a:lnTo>
                      <a:pt x="8928" y="662"/>
                    </a:lnTo>
                    <a:lnTo>
                      <a:pt x="8974" y="678"/>
                    </a:lnTo>
                    <a:lnTo>
                      <a:pt x="9018" y="699"/>
                    </a:lnTo>
                    <a:lnTo>
                      <a:pt x="9062" y="720"/>
                    </a:lnTo>
                    <a:lnTo>
                      <a:pt x="9104" y="745"/>
                    </a:lnTo>
                    <a:lnTo>
                      <a:pt x="9146" y="772"/>
                    </a:lnTo>
                    <a:lnTo>
                      <a:pt x="9187" y="802"/>
                    </a:lnTo>
                    <a:lnTo>
                      <a:pt x="9225" y="835"/>
                    </a:lnTo>
                    <a:lnTo>
                      <a:pt x="9262" y="870"/>
                    </a:lnTo>
                    <a:lnTo>
                      <a:pt x="9298" y="908"/>
                    </a:lnTo>
                    <a:lnTo>
                      <a:pt x="9335" y="948"/>
                    </a:lnTo>
                    <a:lnTo>
                      <a:pt x="9367" y="991"/>
                    </a:lnTo>
                    <a:lnTo>
                      <a:pt x="9398" y="1035"/>
                    </a:lnTo>
                    <a:lnTo>
                      <a:pt x="9427" y="1083"/>
                    </a:lnTo>
                    <a:lnTo>
                      <a:pt x="9454" y="1133"/>
                    </a:lnTo>
                    <a:lnTo>
                      <a:pt x="9479" y="1184"/>
                    </a:lnTo>
                    <a:lnTo>
                      <a:pt x="9502" y="1238"/>
                    </a:lnTo>
                    <a:lnTo>
                      <a:pt x="9521" y="1294"/>
                    </a:lnTo>
                    <a:lnTo>
                      <a:pt x="9540" y="1352"/>
                    </a:lnTo>
                    <a:lnTo>
                      <a:pt x="9555" y="1413"/>
                    </a:lnTo>
                    <a:lnTo>
                      <a:pt x="9571" y="1474"/>
                    </a:lnTo>
                    <a:lnTo>
                      <a:pt x="9582" y="1540"/>
                    </a:lnTo>
                    <a:lnTo>
                      <a:pt x="9592" y="1607"/>
                    </a:lnTo>
                    <a:lnTo>
                      <a:pt x="9600" y="1676"/>
                    </a:lnTo>
                    <a:lnTo>
                      <a:pt x="9603" y="1747"/>
                    </a:lnTo>
                    <a:lnTo>
                      <a:pt x="9607" y="1820"/>
                    </a:lnTo>
                    <a:lnTo>
                      <a:pt x="9609" y="1897"/>
                    </a:lnTo>
                    <a:lnTo>
                      <a:pt x="9607" y="1974"/>
                    </a:lnTo>
                    <a:lnTo>
                      <a:pt x="9603" y="2048"/>
                    </a:lnTo>
                    <a:lnTo>
                      <a:pt x="9598" y="2120"/>
                    </a:lnTo>
                    <a:lnTo>
                      <a:pt x="9590" y="2191"/>
                    </a:lnTo>
                    <a:lnTo>
                      <a:pt x="9580" y="2260"/>
                    </a:lnTo>
                    <a:lnTo>
                      <a:pt x="9567" y="2325"/>
                    </a:lnTo>
                    <a:lnTo>
                      <a:pt x="9553" y="2388"/>
                    </a:lnTo>
                    <a:lnTo>
                      <a:pt x="9536" y="2452"/>
                    </a:lnTo>
                    <a:lnTo>
                      <a:pt x="9517" y="2511"/>
                    </a:lnTo>
                    <a:lnTo>
                      <a:pt x="9496" y="2569"/>
                    </a:lnTo>
                    <a:lnTo>
                      <a:pt x="9471" y="2624"/>
                    </a:lnTo>
                    <a:lnTo>
                      <a:pt x="9444" y="2676"/>
                    </a:lnTo>
                    <a:lnTo>
                      <a:pt x="9417" y="2728"/>
                    </a:lnTo>
                    <a:lnTo>
                      <a:pt x="9386" y="2778"/>
                    </a:lnTo>
                    <a:lnTo>
                      <a:pt x="9354" y="2824"/>
                    </a:lnTo>
                    <a:lnTo>
                      <a:pt x="9317" y="2868"/>
                    </a:lnTo>
                    <a:lnTo>
                      <a:pt x="9285" y="2907"/>
                    </a:lnTo>
                    <a:lnTo>
                      <a:pt x="9250" y="2941"/>
                    </a:lnTo>
                    <a:lnTo>
                      <a:pt x="9216" y="2974"/>
                    </a:lnTo>
                    <a:lnTo>
                      <a:pt x="9179" y="3005"/>
                    </a:lnTo>
                    <a:lnTo>
                      <a:pt x="9141" y="3031"/>
                    </a:lnTo>
                    <a:lnTo>
                      <a:pt x="9100" y="3058"/>
                    </a:lnTo>
                    <a:lnTo>
                      <a:pt x="9060" y="3081"/>
                    </a:lnTo>
                    <a:lnTo>
                      <a:pt x="9016" y="3101"/>
                    </a:lnTo>
                    <a:lnTo>
                      <a:pt x="8974" y="3120"/>
                    </a:lnTo>
                    <a:lnTo>
                      <a:pt x="8928" y="3135"/>
                    </a:lnTo>
                    <a:lnTo>
                      <a:pt x="8880" y="3149"/>
                    </a:lnTo>
                    <a:lnTo>
                      <a:pt x="8832" y="3158"/>
                    </a:lnTo>
                    <a:lnTo>
                      <a:pt x="8782" y="3168"/>
                    </a:lnTo>
                    <a:lnTo>
                      <a:pt x="8732" y="3174"/>
                    </a:lnTo>
                    <a:lnTo>
                      <a:pt x="8678" y="3177"/>
                    </a:lnTo>
                    <a:lnTo>
                      <a:pt x="8624" y="3177"/>
                    </a:lnTo>
                    <a:lnTo>
                      <a:pt x="8570" y="3177"/>
                    </a:lnTo>
                    <a:lnTo>
                      <a:pt x="8517" y="3174"/>
                    </a:lnTo>
                    <a:lnTo>
                      <a:pt x="8465" y="3168"/>
                    </a:lnTo>
                    <a:lnTo>
                      <a:pt x="8415" y="3158"/>
                    </a:lnTo>
                    <a:lnTo>
                      <a:pt x="8367" y="3149"/>
                    </a:lnTo>
                    <a:lnTo>
                      <a:pt x="8319" y="3135"/>
                    </a:lnTo>
                    <a:lnTo>
                      <a:pt x="8273" y="3120"/>
                    </a:lnTo>
                    <a:lnTo>
                      <a:pt x="8229" y="3103"/>
                    </a:lnTo>
                    <a:lnTo>
                      <a:pt x="8186" y="3081"/>
                    </a:lnTo>
                    <a:lnTo>
                      <a:pt x="8146" y="3058"/>
                    </a:lnTo>
                    <a:lnTo>
                      <a:pt x="8106" y="3033"/>
                    </a:lnTo>
                    <a:lnTo>
                      <a:pt x="8067" y="3007"/>
                    </a:lnTo>
                    <a:lnTo>
                      <a:pt x="8029" y="2976"/>
                    </a:lnTo>
                    <a:lnTo>
                      <a:pt x="7994" y="2943"/>
                    </a:lnTo>
                    <a:lnTo>
                      <a:pt x="7960" y="2909"/>
                    </a:lnTo>
                    <a:lnTo>
                      <a:pt x="7927" y="2872"/>
                    </a:lnTo>
                    <a:lnTo>
                      <a:pt x="7893" y="2828"/>
                    </a:lnTo>
                    <a:lnTo>
                      <a:pt x="7860" y="2780"/>
                    </a:lnTo>
                    <a:lnTo>
                      <a:pt x="7829" y="2732"/>
                    </a:lnTo>
                    <a:lnTo>
                      <a:pt x="7801" y="2680"/>
                    </a:lnTo>
                    <a:lnTo>
                      <a:pt x="7774" y="2628"/>
                    </a:lnTo>
                    <a:lnTo>
                      <a:pt x="7751" y="2573"/>
                    </a:lnTo>
                    <a:lnTo>
                      <a:pt x="7729" y="2517"/>
                    </a:lnTo>
                    <a:lnTo>
                      <a:pt x="7710" y="2457"/>
                    </a:lnTo>
                    <a:lnTo>
                      <a:pt x="7693" y="2396"/>
                    </a:lnTo>
                    <a:lnTo>
                      <a:pt x="7678" y="2333"/>
                    </a:lnTo>
                    <a:lnTo>
                      <a:pt x="7664" y="2267"/>
                    </a:lnTo>
                    <a:lnTo>
                      <a:pt x="7655" y="2200"/>
                    </a:lnTo>
                    <a:lnTo>
                      <a:pt x="7647" y="2131"/>
                    </a:lnTo>
                    <a:lnTo>
                      <a:pt x="7641" y="2060"/>
                    </a:lnTo>
                    <a:lnTo>
                      <a:pt x="7637" y="1987"/>
                    </a:lnTo>
                    <a:lnTo>
                      <a:pt x="7637" y="1912"/>
                    </a:lnTo>
                    <a:close/>
                    <a:moveTo>
                      <a:pt x="8060" y="1895"/>
                    </a:moveTo>
                    <a:lnTo>
                      <a:pt x="8060" y="1947"/>
                    </a:lnTo>
                    <a:lnTo>
                      <a:pt x="8062" y="1999"/>
                    </a:lnTo>
                    <a:lnTo>
                      <a:pt x="8065" y="2048"/>
                    </a:lnTo>
                    <a:lnTo>
                      <a:pt x="8069" y="2095"/>
                    </a:lnTo>
                    <a:lnTo>
                      <a:pt x="8075" y="2141"/>
                    </a:lnTo>
                    <a:lnTo>
                      <a:pt x="8083" y="2185"/>
                    </a:lnTo>
                    <a:lnTo>
                      <a:pt x="8090" y="2229"/>
                    </a:lnTo>
                    <a:lnTo>
                      <a:pt x="8100" y="2269"/>
                    </a:lnTo>
                    <a:lnTo>
                      <a:pt x="8112" y="2308"/>
                    </a:lnTo>
                    <a:lnTo>
                      <a:pt x="8123" y="2346"/>
                    </a:lnTo>
                    <a:lnTo>
                      <a:pt x="8137" y="2383"/>
                    </a:lnTo>
                    <a:lnTo>
                      <a:pt x="8150" y="2415"/>
                    </a:lnTo>
                    <a:lnTo>
                      <a:pt x="8167" y="2448"/>
                    </a:lnTo>
                    <a:lnTo>
                      <a:pt x="8183" y="2480"/>
                    </a:lnTo>
                    <a:lnTo>
                      <a:pt x="8202" y="2509"/>
                    </a:lnTo>
                    <a:lnTo>
                      <a:pt x="8221" y="2536"/>
                    </a:lnTo>
                    <a:lnTo>
                      <a:pt x="8242" y="2563"/>
                    </a:lnTo>
                    <a:lnTo>
                      <a:pt x="8263" y="2586"/>
                    </a:lnTo>
                    <a:lnTo>
                      <a:pt x="8284" y="2609"/>
                    </a:lnTo>
                    <a:lnTo>
                      <a:pt x="8307" y="2630"/>
                    </a:lnTo>
                    <a:lnTo>
                      <a:pt x="8330" y="2649"/>
                    </a:lnTo>
                    <a:lnTo>
                      <a:pt x="8353" y="2667"/>
                    </a:lnTo>
                    <a:lnTo>
                      <a:pt x="8378" y="2682"/>
                    </a:lnTo>
                    <a:lnTo>
                      <a:pt x="8403" y="2697"/>
                    </a:lnTo>
                    <a:lnTo>
                      <a:pt x="8428" y="2709"/>
                    </a:lnTo>
                    <a:lnTo>
                      <a:pt x="8455" y="2720"/>
                    </a:lnTo>
                    <a:lnTo>
                      <a:pt x="8482" y="2730"/>
                    </a:lnTo>
                    <a:lnTo>
                      <a:pt x="8509" y="2738"/>
                    </a:lnTo>
                    <a:lnTo>
                      <a:pt x="8538" y="2743"/>
                    </a:lnTo>
                    <a:lnTo>
                      <a:pt x="8565" y="2747"/>
                    </a:lnTo>
                    <a:lnTo>
                      <a:pt x="8595" y="2749"/>
                    </a:lnTo>
                    <a:lnTo>
                      <a:pt x="8624" y="2751"/>
                    </a:lnTo>
                    <a:lnTo>
                      <a:pt x="8655" y="2749"/>
                    </a:lnTo>
                    <a:lnTo>
                      <a:pt x="8684" y="2747"/>
                    </a:lnTo>
                    <a:lnTo>
                      <a:pt x="8712" y="2743"/>
                    </a:lnTo>
                    <a:lnTo>
                      <a:pt x="8739" y="2738"/>
                    </a:lnTo>
                    <a:lnTo>
                      <a:pt x="8768" y="2730"/>
                    </a:lnTo>
                    <a:lnTo>
                      <a:pt x="8793" y="2720"/>
                    </a:lnTo>
                    <a:lnTo>
                      <a:pt x="8820" y="2709"/>
                    </a:lnTo>
                    <a:lnTo>
                      <a:pt x="8845" y="2697"/>
                    </a:lnTo>
                    <a:lnTo>
                      <a:pt x="8870" y="2684"/>
                    </a:lnTo>
                    <a:lnTo>
                      <a:pt x="8895" y="2667"/>
                    </a:lnTo>
                    <a:lnTo>
                      <a:pt x="8918" y="2649"/>
                    </a:lnTo>
                    <a:lnTo>
                      <a:pt x="8941" y="2630"/>
                    </a:lnTo>
                    <a:lnTo>
                      <a:pt x="8962" y="2611"/>
                    </a:lnTo>
                    <a:lnTo>
                      <a:pt x="8983" y="2588"/>
                    </a:lnTo>
                    <a:lnTo>
                      <a:pt x="9004" y="2563"/>
                    </a:lnTo>
                    <a:lnTo>
                      <a:pt x="9025" y="2538"/>
                    </a:lnTo>
                    <a:lnTo>
                      <a:pt x="9045" y="2511"/>
                    </a:lnTo>
                    <a:lnTo>
                      <a:pt x="9062" y="2482"/>
                    </a:lnTo>
                    <a:lnTo>
                      <a:pt x="9079" y="2450"/>
                    </a:lnTo>
                    <a:lnTo>
                      <a:pt x="9095" y="2417"/>
                    </a:lnTo>
                    <a:lnTo>
                      <a:pt x="9108" y="2383"/>
                    </a:lnTo>
                    <a:lnTo>
                      <a:pt x="9121" y="2348"/>
                    </a:lnTo>
                    <a:lnTo>
                      <a:pt x="9133" y="2310"/>
                    </a:lnTo>
                    <a:lnTo>
                      <a:pt x="9144" y="2269"/>
                    </a:lnTo>
                    <a:lnTo>
                      <a:pt x="9154" y="2227"/>
                    </a:lnTo>
                    <a:lnTo>
                      <a:pt x="9162" y="2185"/>
                    </a:lnTo>
                    <a:lnTo>
                      <a:pt x="9168" y="2139"/>
                    </a:lnTo>
                    <a:lnTo>
                      <a:pt x="9173" y="2093"/>
                    </a:lnTo>
                    <a:lnTo>
                      <a:pt x="9179" y="2043"/>
                    </a:lnTo>
                    <a:lnTo>
                      <a:pt x="9181" y="1993"/>
                    </a:lnTo>
                    <a:lnTo>
                      <a:pt x="9183" y="1941"/>
                    </a:lnTo>
                    <a:lnTo>
                      <a:pt x="9183" y="1887"/>
                    </a:lnTo>
                    <a:lnTo>
                      <a:pt x="9183" y="1833"/>
                    </a:lnTo>
                    <a:lnTo>
                      <a:pt x="9181" y="1782"/>
                    </a:lnTo>
                    <a:lnTo>
                      <a:pt x="9179" y="1732"/>
                    </a:lnTo>
                    <a:lnTo>
                      <a:pt x="9173" y="1686"/>
                    </a:lnTo>
                    <a:lnTo>
                      <a:pt x="9169" y="1640"/>
                    </a:lnTo>
                    <a:lnTo>
                      <a:pt x="9162" y="1595"/>
                    </a:lnTo>
                    <a:lnTo>
                      <a:pt x="9154" y="1551"/>
                    </a:lnTo>
                    <a:lnTo>
                      <a:pt x="9144" y="1511"/>
                    </a:lnTo>
                    <a:lnTo>
                      <a:pt x="9135" y="1472"/>
                    </a:lnTo>
                    <a:lnTo>
                      <a:pt x="9123" y="1436"/>
                    </a:lnTo>
                    <a:lnTo>
                      <a:pt x="9110" y="1400"/>
                    </a:lnTo>
                    <a:lnTo>
                      <a:pt x="9096" y="1365"/>
                    </a:lnTo>
                    <a:lnTo>
                      <a:pt x="9081" y="1334"/>
                    </a:lnTo>
                    <a:lnTo>
                      <a:pt x="9066" y="1304"/>
                    </a:lnTo>
                    <a:lnTo>
                      <a:pt x="9048" y="1275"/>
                    </a:lnTo>
                    <a:lnTo>
                      <a:pt x="9029" y="1248"/>
                    </a:lnTo>
                    <a:lnTo>
                      <a:pt x="9010" y="1223"/>
                    </a:lnTo>
                    <a:lnTo>
                      <a:pt x="8989" y="1200"/>
                    </a:lnTo>
                    <a:lnTo>
                      <a:pt x="8968" y="1179"/>
                    </a:lnTo>
                    <a:lnTo>
                      <a:pt x="8947" y="1158"/>
                    </a:lnTo>
                    <a:lnTo>
                      <a:pt x="8924" y="1140"/>
                    </a:lnTo>
                    <a:lnTo>
                      <a:pt x="8901" y="1123"/>
                    </a:lnTo>
                    <a:lnTo>
                      <a:pt x="8876" y="1108"/>
                    </a:lnTo>
                    <a:lnTo>
                      <a:pt x="8851" y="1094"/>
                    </a:lnTo>
                    <a:lnTo>
                      <a:pt x="8826" y="1083"/>
                    </a:lnTo>
                    <a:lnTo>
                      <a:pt x="8799" y="1071"/>
                    </a:lnTo>
                    <a:lnTo>
                      <a:pt x="8772" y="1062"/>
                    </a:lnTo>
                    <a:lnTo>
                      <a:pt x="8743" y="1056"/>
                    </a:lnTo>
                    <a:lnTo>
                      <a:pt x="8714" y="1050"/>
                    </a:lnTo>
                    <a:lnTo>
                      <a:pt x="8686" y="1046"/>
                    </a:lnTo>
                    <a:lnTo>
                      <a:pt x="8655" y="1042"/>
                    </a:lnTo>
                    <a:lnTo>
                      <a:pt x="8624" y="1042"/>
                    </a:lnTo>
                    <a:lnTo>
                      <a:pt x="8593" y="1042"/>
                    </a:lnTo>
                    <a:lnTo>
                      <a:pt x="8563" y="1046"/>
                    </a:lnTo>
                    <a:lnTo>
                      <a:pt x="8534" y="1050"/>
                    </a:lnTo>
                    <a:lnTo>
                      <a:pt x="8505" y="1056"/>
                    </a:lnTo>
                    <a:lnTo>
                      <a:pt x="8476" y="1064"/>
                    </a:lnTo>
                    <a:lnTo>
                      <a:pt x="8449" y="1071"/>
                    </a:lnTo>
                    <a:lnTo>
                      <a:pt x="8423" y="1083"/>
                    </a:lnTo>
                    <a:lnTo>
                      <a:pt x="8398" y="1094"/>
                    </a:lnTo>
                    <a:lnTo>
                      <a:pt x="8373" y="1108"/>
                    </a:lnTo>
                    <a:lnTo>
                      <a:pt x="8348" y="1123"/>
                    </a:lnTo>
                    <a:lnTo>
                      <a:pt x="8325" y="1140"/>
                    </a:lnTo>
                    <a:lnTo>
                      <a:pt x="8302" y="1160"/>
                    </a:lnTo>
                    <a:lnTo>
                      <a:pt x="8279" y="1179"/>
                    </a:lnTo>
                    <a:lnTo>
                      <a:pt x="8257" y="1202"/>
                    </a:lnTo>
                    <a:lnTo>
                      <a:pt x="8236" y="1225"/>
                    </a:lnTo>
                    <a:lnTo>
                      <a:pt x="8217" y="1250"/>
                    </a:lnTo>
                    <a:lnTo>
                      <a:pt x="8198" y="1277"/>
                    </a:lnTo>
                    <a:lnTo>
                      <a:pt x="8181" y="1305"/>
                    </a:lnTo>
                    <a:lnTo>
                      <a:pt x="8163" y="1336"/>
                    </a:lnTo>
                    <a:lnTo>
                      <a:pt x="8148" y="1369"/>
                    </a:lnTo>
                    <a:lnTo>
                      <a:pt x="8135" y="1403"/>
                    </a:lnTo>
                    <a:lnTo>
                      <a:pt x="8121" y="1438"/>
                    </a:lnTo>
                    <a:lnTo>
                      <a:pt x="8110" y="1476"/>
                    </a:lnTo>
                    <a:lnTo>
                      <a:pt x="8098" y="1515"/>
                    </a:lnTo>
                    <a:lnTo>
                      <a:pt x="8089" y="1557"/>
                    </a:lnTo>
                    <a:lnTo>
                      <a:pt x="8081" y="1599"/>
                    </a:lnTo>
                    <a:lnTo>
                      <a:pt x="8075" y="1645"/>
                    </a:lnTo>
                    <a:lnTo>
                      <a:pt x="8069" y="1691"/>
                    </a:lnTo>
                    <a:lnTo>
                      <a:pt x="8065" y="1739"/>
                    </a:lnTo>
                    <a:lnTo>
                      <a:pt x="8062" y="1789"/>
                    </a:lnTo>
                    <a:lnTo>
                      <a:pt x="8060" y="1841"/>
                    </a:lnTo>
                    <a:lnTo>
                      <a:pt x="8060" y="1895"/>
                    </a:lnTo>
                    <a:close/>
                    <a:moveTo>
                      <a:pt x="11089" y="3137"/>
                    </a:moveTo>
                    <a:lnTo>
                      <a:pt x="11089" y="1075"/>
                    </a:lnTo>
                    <a:lnTo>
                      <a:pt x="10481" y="1075"/>
                    </a:lnTo>
                    <a:lnTo>
                      <a:pt x="10481" y="2135"/>
                    </a:lnTo>
                    <a:lnTo>
                      <a:pt x="10481" y="2235"/>
                    </a:lnTo>
                    <a:lnTo>
                      <a:pt x="10479" y="2329"/>
                    </a:lnTo>
                    <a:lnTo>
                      <a:pt x="10477" y="2415"/>
                    </a:lnTo>
                    <a:lnTo>
                      <a:pt x="10475" y="2496"/>
                    </a:lnTo>
                    <a:lnTo>
                      <a:pt x="10471" y="2569"/>
                    </a:lnTo>
                    <a:lnTo>
                      <a:pt x="10467" y="2636"/>
                    </a:lnTo>
                    <a:lnTo>
                      <a:pt x="10462" y="2695"/>
                    </a:lnTo>
                    <a:lnTo>
                      <a:pt x="10456" y="2747"/>
                    </a:lnTo>
                    <a:lnTo>
                      <a:pt x="10450" y="2797"/>
                    </a:lnTo>
                    <a:lnTo>
                      <a:pt x="10440" y="2841"/>
                    </a:lnTo>
                    <a:lnTo>
                      <a:pt x="10429" y="2884"/>
                    </a:lnTo>
                    <a:lnTo>
                      <a:pt x="10414" y="2922"/>
                    </a:lnTo>
                    <a:lnTo>
                      <a:pt x="10398" y="2959"/>
                    </a:lnTo>
                    <a:lnTo>
                      <a:pt x="10379" y="2993"/>
                    </a:lnTo>
                    <a:lnTo>
                      <a:pt x="10360" y="3022"/>
                    </a:lnTo>
                    <a:lnTo>
                      <a:pt x="10337" y="3051"/>
                    </a:lnTo>
                    <a:lnTo>
                      <a:pt x="10323" y="3062"/>
                    </a:lnTo>
                    <a:lnTo>
                      <a:pt x="10310" y="3074"/>
                    </a:lnTo>
                    <a:lnTo>
                      <a:pt x="10296" y="3085"/>
                    </a:lnTo>
                    <a:lnTo>
                      <a:pt x="10281" y="3095"/>
                    </a:lnTo>
                    <a:lnTo>
                      <a:pt x="10266" y="3104"/>
                    </a:lnTo>
                    <a:lnTo>
                      <a:pt x="10248" y="3112"/>
                    </a:lnTo>
                    <a:lnTo>
                      <a:pt x="10229" y="3120"/>
                    </a:lnTo>
                    <a:lnTo>
                      <a:pt x="10212" y="3127"/>
                    </a:lnTo>
                    <a:lnTo>
                      <a:pt x="10191" y="3133"/>
                    </a:lnTo>
                    <a:lnTo>
                      <a:pt x="10170" y="3139"/>
                    </a:lnTo>
                    <a:lnTo>
                      <a:pt x="10149" y="3143"/>
                    </a:lnTo>
                    <a:lnTo>
                      <a:pt x="10126" y="3147"/>
                    </a:lnTo>
                    <a:lnTo>
                      <a:pt x="10078" y="3151"/>
                    </a:lnTo>
                    <a:lnTo>
                      <a:pt x="10026" y="3152"/>
                    </a:lnTo>
                    <a:lnTo>
                      <a:pt x="9987" y="3152"/>
                    </a:lnTo>
                    <a:lnTo>
                      <a:pt x="9930" y="3149"/>
                    </a:lnTo>
                    <a:lnTo>
                      <a:pt x="9857" y="3143"/>
                    </a:lnTo>
                    <a:lnTo>
                      <a:pt x="9767" y="3137"/>
                    </a:lnTo>
                    <a:lnTo>
                      <a:pt x="9767" y="2745"/>
                    </a:lnTo>
                    <a:lnTo>
                      <a:pt x="9857" y="2745"/>
                    </a:lnTo>
                    <a:lnTo>
                      <a:pt x="9889" y="2745"/>
                    </a:lnTo>
                    <a:lnTo>
                      <a:pt x="9918" y="2743"/>
                    </a:lnTo>
                    <a:lnTo>
                      <a:pt x="9943" y="2740"/>
                    </a:lnTo>
                    <a:lnTo>
                      <a:pt x="9966" y="2734"/>
                    </a:lnTo>
                    <a:lnTo>
                      <a:pt x="9987" y="2728"/>
                    </a:lnTo>
                    <a:lnTo>
                      <a:pt x="10005" y="2720"/>
                    </a:lnTo>
                    <a:lnTo>
                      <a:pt x="10018" y="2713"/>
                    </a:lnTo>
                    <a:lnTo>
                      <a:pt x="10032" y="2703"/>
                    </a:lnTo>
                    <a:lnTo>
                      <a:pt x="10041" y="2690"/>
                    </a:lnTo>
                    <a:lnTo>
                      <a:pt x="10049" y="2672"/>
                    </a:lnTo>
                    <a:lnTo>
                      <a:pt x="10056" y="2651"/>
                    </a:lnTo>
                    <a:lnTo>
                      <a:pt x="10062" y="2628"/>
                    </a:lnTo>
                    <a:lnTo>
                      <a:pt x="10066" y="2599"/>
                    </a:lnTo>
                    <a:lnTo>
                      <a:pt x="10070" y="2565"/>
                    </a:lnTo>
                    <a:lnTo>
                      <a:pt x="10072" y="2528"/>
                    </a:lnTo>
                    <a:lnTo>
                      <a:pt x="10072" y="2488"/>
                    </a:lnTo>
                    <a:lnTo>
                      <a:pt x="10072" y="657"/>
                    </a:lnTo>
                    <a:lnTo>
                      <a:pt x="11498" y="657"/>
                    </a:lnTo>
                    <a:lnTo>
                      <a:pt x="11498" y="3137"/>
                    </a:lnTo>
                    <a:lnTo>
                      <a:pt x="11089" y="3137"/>
                    </a:lnTo>
                    <a:close/>
                    <a:moveTo>
                      <a:pt x="11842" y="1912"/>
                    </a:moveTo>
                    <a:lnTo>
                      <a:pt x="11844" y="1856"/>
                    </a:lnTo>
                    <a:lnTo>
                      <a:pt x="11844" y="1803"/>
                    </a:lnTo>
                    <a:lnTo>
                      <a:pt x="11848" y="1751"/>
                    </a:lnTo>
                    <a:lnTo>
                      <a:pt x="11852" y="1699"/>
                    </a:lnTo>
                    <a:lnTo>
                      <a:pt x="11856" y="1649"/>
                    </a:lnTo>
                    <a:lnTo>
                      <a:pt x="11861" y="1601"/>
                    </a:lnTo>
                    <a:lnTo>
                      <a:pt x="11867" y="1553"/>
                    </a:lnTo>
                    <a:lnTo>
                      <a:pt x="11875" y="1507"/>
                    </a:lnTo>
                    <a:lnTo>
                      <a:pt x="11884" y="1463"/>
                    </a:lnTo>
                    <a:lnTo>
                      <a:pt x="11894" y="1419"/>
                    </a:lnTo>
                    <a:lnTo>
                      <a:pt x="11904" y="1376"/>
                    </a:lnTo>
                    <a:lnTo>
                      <a:pt x="11917" y="1334"/>
                    </a:lnTo>
                    <a:lnTo>
                      <a:pt x="11928" y="1296"/>
                    </a:lnTo>
                    <a:lnTo>
                      <a:pt x="11944" y="1256"/>
                    </a:lnTo>
                    <a:lnTo>
                      <a:pt x="11957" y="1219"/>
                    </a:lnTo>
                    <a:lnTo>
                      <a:pt x="11975" y="1183"/>
                    </a:lnTo>
                    <a:lnTo>
                      <a:pt x="11990" y="1146"/>
                    </a:lnTo>
                    <a:lnTo>
                      <a:pt x="12007" y="1113"/>
                    </a:lnTo>
                    <a:lnTo>
                      <a:pt x="12026" y="1079"/>
                    </a:lnTo>
                    <a:lnTo>
                      <a:pt x="12044" y="1048"/>
                    </a:lnTo>
                    <a:lnTo>
                      <a:pt x="12063" y="1017"/>
                    </a:lnTo>
                    <a:lnTo>
                      <a:pt x="12084" y="987"/>
                    </a:lnTo>
                    <a:lnTo>
                      <a:pt x="12103" y="960"/>
                    </a:lnTo>
                    <a:lnTo>
                      <a:pt x="12124" y="931"/>
                    </a:lnTo>
                    <a:lnTo>
                      <a:pt x="12147" y="906"/>
                    </a:lnTo>
                    <a:lnTo>
                      <a:pt x="12168" y="881"/>
                    </a:lnTo>
                    <a:lnTo>
                      <a:pt x="12192" y="856"/>
                    </a:lnTo>
                    <a:lnTo>
                      <a:pt x="12215" y="835"/>
                    </a:lnTo>
                    <a:lnTo>
                      <a:pt x="12240" y="812"/>
                    </a:lnTo>
                    <a:lnTo>
                      <a:pt x="12264" y="793"/>
                    </a:lnTo>
                    <a:lnTo>
                      <a:pt x="12289" y="774"/>
                    </a:lnTo>
                    <a:lnTo>
                      <a:pt x="12316" y="754"/>
                    </a:lnTo>
                    <a:lnTo>
                      <a:pt x="12343" y="737"/>
                    </a:lnTo>
                    <a:lnTo>
                      <a:pt x="12370" y="722"/>
                    </a:lnTo>
                    <a:lnTo>
                      <a:pt x="12399" y="706"/>
                    </a:lnTo>
                    <a:lnTo>
                      <a:pt x="12428" y="693"/>
                    </a:lnTo>
                    <a:lnTo>
                      <a:pt x="12456" y="681"/>
                    </a:lnTo>
                    <a:lnTo>
                      <a:pt x="12487" y="670"/>
                    </a:lnTo>
                    <a:lnTo>
                      <a:pt x="12518" y="658"/>
                    </a:lnTo>
                    <a:lnTo>
                      <a:pt x="12551" y="649"/>
                    </a:lnTo>
                    <a:lnTo>
                      <a:pt x="12583" y="641"/>
                    </a:lnTo>
                    <a:lnTo>
                      <a:pt x="12616" y="633"/>
                    </a:lnTo>
                    <a:lnTo>
                      <a:pt x="12648" y="628"/>
                    </a:lnTo>
                    <a:lnTo>
                      <a:pt x="12683" y="624"/>
                    </a:lnTo>
                    <a:lnTo>
                      <a:pt x="12720" y="620"/>
                    </a:lnTo>
                    <a:lnTo>
                      <a:pt x="12754" y="616"/>
                    </a:lnTo>
                    <a:lnTo>
                      <a:pt x="12791" y="614"/>
                    </a:lnTo>
                    <a:lnTo>
                      <a:pt x="12829" y="614"/>
                    </a:lnTo>
                    <a:lnTo>
                      <a:pt x="12883" y="616"/>
                    </a:lnTo>
                    <a:lnTo>
                      <a:pt x="12935" y="620"/>
                    </a:lnTo>
                    <a:lnTo>
                      <a:pt x="12986" y="626"/>
                    </a:lnTo>
                    <a:lnTo>
                      <a:pt x="13036" y="635"/>
                    </a:lnTo>
                    <a:lnTo>
                      <a:pt x="13086" y="647"/>
                    </a:lnTo>
                    <a:lnTo>
                      <a:pt x="13132" y="662"/>
                    </a:lnTo>
                    <a:lnTo>
                      <a:pt x="13180" y="678"/>
                    </a:lnTo>
                    <a:lnTo>
                      <a:pt x="13224" y="699"/>
                    </a:lnTo>
                    <a:lnTo>
                      <a:pt x="13269" y="720"/>
                    </a:lnTo>
                    <a:lnTo>
                      <a:pt x="13311" y="745"/>
                    </a:lnTo>
                    <a:lnTo>
                      <a:pt x="13353" y="772"/>
                    </a:lnTo>
                    <a:lnTo>
                      <a:pt x="13392" y="802"/>
                    </a:lnTo>
                    <a:lnTo>
                      <a:pt x="13432" y="835"/>
                    </a:lnTo>
                    <a:lnTo>
                      <a:pt x="13468" y="870"/>
                    </a:lnTo>
                    <a:lnTo>
                      <a:pt x="13505" y="908"/>
                    </a:lnTo>
                    <a:lnTo>
                      <a:pt x="13539" y="948"/>
                    </a:lnTo>
                    <a:lnTo>
                      <a:pt x="13574" y="991"/>
                    </a:lnTo>
                    <a:lnTo>
                      <a:pt x="13605" y="1035"/>
                    </a:lnTo>
                    <a:lnTo>
                      <a:pt x="13633" y="1083"/>
                    </a:lnTo>
                    <a:lnTo>
                      <a:pt x="13660" y="1133"/>
                    </a:lnTo>
                    <a:lnTo>
                      <a:pt x="13685" y="1184"/>
                    </a:lnTo>
                    <a:lnTo>
                      <a:pt x="13706" y="1238"/>
                    </a:lnTo>
                    <a:lnTo>
                      <a:pt x="13728" y="1294"/>
                    </a:lnTo>
                    <a:lnTo>
                      <a:pt x="13747" y="1352"/>
                    </a:lnTo>
                    <a:lnTo>
                      <a:pt x="13762" y="1413"/>
                    </a:lnTo>
                    <a:lnTo>
                      <a:pt x="13776" y="1474"/>
                    </a:lnTo>
                    <a:lnTo>
                      <a:pt x="13787" y="1540"/>
                    </a:lnTo>
                    <a:lnTo>
                      <a:pt x="13797" y="1607"/>
                    </a:lnTo>
                    <a:lnTo>
                      <a:pt x="13804" y="1676"/>
                    </a:lnTo>
                    <a:lnTo>
                      <a:pt x="13810" y="1747"/>
                    </a:lnTo>
                    <a:lnTo>
                      <a:pt x="13814" y="1820"/>
                    </a:lnTo>
                    <a:lnTo>
                      <a:pt x="13814" y="1897"/>
                    </a:lnTo>
                    <a:lnTo>
                      <a:pt x="13814" y="1974"/>
                    </a:lnTo>
                    <a:lnTo>
                      <a:pt x="13810" y="2048"/>
                    </a:lnTo>
                    <a:lnTo>
                      <a:pt x="13804" y="2120"/>
                    </a:lnTo>
                    <a:lnTo>
                      <a:pt x="13797" y="2191"/>
                    </a:lnTo>
                    <a:lnTo>
                      <a:pt x="13787" y="2260"/>
                    </a:lnTo>
                    <a:lnTo>
                      <a:pt x="13774" y="2325"/>
                    </a:lnTo>
                    <a:lnTo>
                      <a:pt x="13758" y="2388"/>
                    </a:lnTo>
                    <a:lnTo>
                      <a:pt x="13743" y="2452"/>
                    </a:lnTo>
                    <a:lnTo>
                      <a:pt x="13722" y="2511"/>
                    </a:lnTo>
                    <a:lnTo>
                      <a:pt x="13701" y="2569"/>
                    </a:lnTo>
                    <a:lnTo>
                      <a:pt x="13678" y="2624"/>
                    </a:lnTo>
                    <a:lnTo>
                      <a:pt x="13651" y="2676"/>
                    </a:lnTo>
                    <a:lnTo>
                      <a:pt x="13622" y="2728"/>
                    </a:lnTo>
                    <a:lnTo>
                      <a:pt x="13591" y="2778"/>
                    </a:lnTo>
                    <a:lnTo>
                      <a:pt x="13559" y="2824"/>
                    </a:lnTo>
                    <a:lnTo>
                      <a:pt x="13524" y="2868"/>
                    </a:lnTo>
                    <a:lnTo>
                      <a:pt x="13491" y="2907"/>
                    </a:lnTo>
                    <a:lnTo>
                      <a:pt x="13457" y="2941"/>
                    </a:lnTo>
                    <a:lnTo>
                      <a:pt x="13422" y="2974"/>
                    </a:lnTo>
                    <a:lnTo>
                      <a:pt x="13384" y="3005"/>
                    </a:lnTo>
                    <a:lnTo>
                      <a:pt x="13345" y="3031"/>
                    </a:lnTo>
                    <a:lnTo>
                      <a:pt x="13307" y="3058"/>
                    </a:lnTo>
                    <a:lnTo>
                      <a:pt x="13265" y="3081"/>
                    </a:lnTo>
                    <a:lnTo>
                      <a:pt x="13223" y="3101"/>
                    </a:lnTo>
                    <a:lnTo>
                      <a:pt x="13178" y="3120"/>
                    </a:lnTo>
                    <a:lnTo>
                      <a:pt x="13132" y="3135"/>
                    </a:lnTo>
                    <a:lnTo>
                      <a:pt x="13086" y="3149"/>
                    </a:lnTo>
                    <a:lnTo>
                      <a:pt x="13038" y="3158"/>
                    </a:lnTo>
                    <a:lnTo>
                      <a:pt x="12988" y="3168"/>
                    </a:lnTo>
                    <a:lnTo>
                      <a:pt x="12936" y="3174"/>
                    </a:lnTo>
                    <a:lnTo>
                      <a:pt x="12885" y="3177"/>
                    </a:lnTo>
                    <a:lnTo>
                      <a:pt x="12831" y="3177"/>
                    </a:lnTo>
                    <a:lnTo>
                      <a:pt x="12775" y="3177"/>
                    </a:lnTo>
                    <a:lnTo>
                      <a:pt x="12723" y="3174"/>
                    </a:lnTo>
                    <a:lnTo>
                      <a:pt x="12672" y="3168"/>
                    </a:lnTo>
                    <a:lnTo>
                      <a:pt x="12622" y="3158"/>
                    </a:lnTo>
                    <a:lnTo>
                      <a:pt x="12574" y="3149"/>
                    </a:lnTo>
                    <a:lnTo>
                      <a:pt x="12526" y="3135"/>
                    </a:lnTo>
                    <a:lnTo>
                      <a:pt x="12480" y="3120"/>
                    </a:lnTo>
                    <a:lnTo>
                      <a:pt x="12435" y="3103"/>
                    </a:lnTo>
                    <a:lnTo>
                      <a:pt x="12393" y="3081"/>
                    </a:lnTo>
                    <a:lnTo>
                      <a:pt x="12351" y="3058"/>
                    </a:lnTo>
                    <a:lnTo>
                      <a:pt x="12311" y="3033"/>
                    </a:lnTo>
                    <a:lnTo>
                      <a:pt x="12272" y="3007"/>
                    </a:lnTo>
                    <a:lnTo>
                      <a:pt x="12236" y="2976"/>
                    </a:lnTo>
                    <a:lnTo>
                      <a:pt x="12201" y="2943"/>
                    </a:lnTo>
                    <a:lnTo>
                      <a:pt x="12167" y="2909"/>
                    </a:lnTo>
                    <a:lnTo>
                      <a:pt x="12134" y="2872"/>
                    </a:lnTo>
                    <a:lnTo>
                      <a:pt x="12099" y="2828"/>
                    </a:lnTo>
                    <a:lnTo>
                      <a:pt x="12065" y="2780"/>
                    </a:lnTo>
                    <a:lnTo>
                      <a:pt x="12034" y="2732"/>
                    </a:lnTo>
                    <a:lnTo>
                      <a:pt x="12007" y="2680"/>
                    </a:lnTo>
                    <a:lnTo>
                      <a:pt x="11980" y="2628"/>
                    </a:lnTo>
                    <a:lnTo>
                      <a:pt x="11957" y="2573"/>
                    </a:lnTo>
                    <a:lnTo>
                      <a:pt x="11934" y="2517"/>
                    </a:lnTo>
                    <a:lnTo>
                      <a:pt x="11915" y="2457"/>
                    </a:lnTo>
                    <a:lnTo>
                      <a:pt x="11898" y="2396"/>
                    </a:lnTo>
                    <a:lnTo>
                      <a:pt x="11884" y="2333"/>
                    </a:lnTo>
                    <a:lnTo>
                      <a:pt x="11871" y="2267"/>
                    </a:lnTo>
                    <a:lnTo>
                      <a:pt x="11861" y="2200"/>
                    </a:lnTo>
                    <a:lnTo>
                      <a:pt x="11854" y="2131"/>
                    </a:lnTo>
                    <a:lnTo>
                      <a:pt x="11848" y="2060"/>
                    </a:lnTo>
                    <a:lnTo>
                      <a:pt x="11844" y="1987"/>
                    </a:lnTo>
                    <a:lnTo>
                      <a:pt x="11842" y="1912"/>
                    </a:lnTo>
                    <a:close/>
                    <a:moveTo>
                      <a:pt x="12264" y="1895"/>
                    </a:moveTo>
                    <a:lnTo>
                      <a:pt x="12266" y="1947"/>
                    </a:lnTo>
                    <a:lnTo>
                      <a:pt x="12268" y="1999"/>
                    </a:lnTo>
                    <a:lnTo>
                      <a:pt x="12270" y="2048"/>
                    </a:lnTo>
                    <a:lnTo>
                      <a:pt x="12276" y="2095"/>
                    </a:lnTo>
                    <a:lnTo>
                      <a:pt x="12282" y="2141"/>
                    </a:lnTo>
                    <a:lnTo>
                      <a:pt x="12288" y="2185"/>
                    </a:lnTo>
                    <a:lnTo>
                      <a:pt x="12297" y="2229"/>
                    </a:lnTo>
                    <a:lnTo>
                      <a:pt x="12307" y="2269"/>
                    </a:lnTo>
                    <a:lnTo>
                      <a:pt x="12316" y="2308"/>
                    </a:lnTo>
                    <a:lnTo>
                      <a:pt x="12328" y="2346"/>
                    </a:lnTo>
                    <a:lnTo>
                      <a:pt x="12341" y="2383"/>
                    </a:lnTo>
                    <a:lnTo>
                      <a:pt x="12357" y="2415"/>
                    </a:lnTo>
                    <a:lnTo>
                      <a:pt x="12372" y="2448"/>
                    </a:lnTo>
                    <a:lnTo>
                      <a:pt x="12389" y="2480"/>
                    </a:lnTo>
                    <a:lnTo>
                      <a:pt x="12408" y="2509"/>
                    </a:lnTo>
                    <a:lnTo>
                      <a:pt x="12428" y="2536"/>
                    </a:lnTo>
                    <a:lnTo>
                      <a:pt x="12449" y="2563"/>
                    </a:lnTo>
                    <a:lnTo>
                      <a:pt x="12470" y="2586"/>
                    </a:lnTo>
                    <a:lnTo>
                      <a:pt x="12491" y="2609"/>
                    </a:lnTo>
                    <a:lnTo>
                      <a:pt x="12514" y="2630"/>
                    </a:lnTo>
                    <a:lnTo>
                      <a:pt x="12537" y="2649"/>
                    </a:lnTo>
                    <a:lnTo>
                      <a:pt x="12560" y="2667"/>
                    </a:lnTo>
                    <a:lnTo>
                      <a:pt x="12585" y="2682"/>
                    </a:lnTo>
                    <a:lnTo>
                      <a:pt x="12610" y="2697"/>
                    </a:lnTo>
                    <a:lnTo>
                      <a:pt x="12635" y="2709"/>
                    </a:lnTo>
                    <a:lnTo>
                      <a:pt x="12662" y="2720"/>
                    </a:lnTo>
                    <a:lnTo>
                      <a:pt x="12687" y="2730"/>
                    </a:lnTo>
                    <a:lnTo>
                      <a:pt x="12716" y="2738"/>
                    </a:lnTo>
                    <a:lnTo>
                      <a:pt x="12743" y="2743"/>
                    </a:lnTo>
                    <a:lnTo>
                      <a:pt x="12771" y="2747"/>
                    </a:lnTo>
                    <a:lnTo>
                      <a:pt x="12800" y="2749"/>
                    </a:lnTo>
                    <a:lnTo>
                      <a:pt x="12831" y="2751"/>
                    </a:lnTo>
                    <a:lnTo>
                      <a:pt x="12860" y="2749"/>
                    </a:lnTo>
                    <a:lnTo>
                      <a:pt x="12890" y="2747"/>
                    </a:lnTo>
                    <a:lnTo>
                      <a:pt x="12917" y="2743"/>
                    </a:lnTo>
                    <a:lnTo>
                      <a:pt x="12946" y="2738"/>
                    </a:lnTo>
                    <a:lnTo>
                      <a:pt x="12973" y="2730"/>
                    </a:lnTo>
                    <a:lnTo>
                      <a:pt x="13000" y="2720"/>
                    </a:lnTo>
                    <a:lnTo>
                      <a:pt x="13027" y="2709"/>
                    </a:lnTo>
                    <a:lnTo>
                      <a:pt x="13052" y="2697"/>
                    </a:lnTo>
                    <a:lnTo>
                      <a:pt x="13077" y="2684"/>
                    </a:lnTo>
                    <a:lnTo>
                      <a:pt x="13100" y="2667"/>
                    </a:lnTo>
                    <a:lnTo>
                      <a:pt x="13123" y="2649"/>
                    </a:lnTo>
                    <a:lnTo>
                      <a:pt x="13146" y="2630"/>
                    </a:lnTo>
                    <a:lnTo>
                      <a:pt x="13169" y="2611"/>
                    </a:lnTo>
                    <a:lnTo>
                      <a:pt x="13190" y="2588"/>
                    </a:lnTo>
                    <a:lnTo>
                      <a:pt x="13211" y="2563"/>
                    </a:lnTo>
                    <a:lnTo>
                      <a:pt x="13230" y="2538"/>
                    </a:lnTo>
                    <a:lnTo>
                      <a:pt x="13249" y="2511"/>
                    </a:lnTo>
                    <a:lnTo>
                      <a:pt x="13269" y="2482"/>
                    </a:lnTo>
                    <a:lnTo>
                      <a:pt x="13286" y="2450"/>
                    </a:lnTo>
                    <a:lnTo>
                      <a:pt x="13301" y="2417"/>
                    </a:lnTo>
                    <a:lnTo>
                      <a:pt x="13315" y="2383"/>
                    </a:lnTo>
                    <a:lnTo>
                      <a:pt x="13328" y="2348"/>
                    </a:lnTo>
                    <a:lnTo>
                      <a:pt x="13340" y="2310"/>
                    </a:lnTo>
                    <a:lnTo>
                      <a:pt x="13351" y="2269"/>
                    </a:lnTo>
                    <a:lnTo>
                      <a:pt x="13359" y="2227"/>
                    </a:lnTo>
                    <a:lnTo>
                      <a:pt x="13368" y="2185"/>
                    </a:lnTo>
                    <a:lnTo>
                      <a:pt x="13374" y="2139"/>
                    </a:lnTo>
                    <a:lnTo>
                      <a:pt x="13380" y="2093"/>
                    </a:lnTo>
                    <a:lnTo>
                      <a:pt x="13384" y="2043"/>
                    </a:lnTo>
                    <a:lnTo>
                      <a:pt x="13388" y="1993"/>
                    </a:lnTo>
                    <a:lnTo>
                      <a:pt x="13390" y="1941"/>
                    </a:lnTo>
                    <a:lnTo>
                      <a:pt x="13390" y="1887"/>
                    </a:lnTo>
                    <a:lnTo>
                      <a:pt x="13390" y="1833"/>
                    </a:lnTo>
                    <a:lnTo>
                      <a:pt x="13388" y="1782"/>
                    </a:lnTo>
                    <a:lnTo>
                      <a:pt x="13384" y="1732"/>
                    </a:lnTo>
                    <a:lnTo>
                      <a:pt x="13380" y="1686"/>
                    </a:lnTo>
                    <a:lnTo>
                      <a:pt x="13374" y="1640"/>
                    </a:lnTo>
                    <a:lnTo>
                      <a:pt x="13368" y="1595"/>
                    </a:lnTo>
                    <a:lnTo>
                      <a:pt x="13361" y="1551"/>
                    </a:lnTo>
                    <a:lnTo>
                      <a:pt x="13351" y="1511"/>
                    </a:lnTo>
                    <a:lnTo>
                      <a:pt x="13342" y="1472"/>
                    </a:lnTo>
                    <a:lnTo>
                      <a:pt x="13330" y="1436"/>
                    </a:lnTo>
                    <a:lnTo>
                      <a:pt x="13317" y="1400"/>
                    </a:lnTo>
                    <a:lnTo>
                      <a:pt x="13303" y="1365"/>
                    </a:lnTo>
                    <a:lnTo>
                      <a:pt x="13288" y="1334"/>
                    </a:lnTo>
                    <a:lnTo>
                      <a:pt x="13271" y="1304"/>
                    </a:lnTo>
                    <a:lnTo>
                      <a:pt x="13253" y="1275"/>
                    </a:lnTo>
                    <a:lnTo>
                      <a:pt x="13236" y="1248"/>
                    </a:lnTo>
                    <a:lnTo>
                      <a:pt x="13215" y="1223"/>
                    </a:lnTo>
                    <a:lnTo>
                      <a:pt x="13196" y="1200"/>
                    </a:lnTo>
                    <a:lnTo>
                      <a:pt x="13175" y="1179"/>
                    </a:lnTo>
                    <a:lnTo>
                      <a:pt x="13152" y="1158"/>
                    </a:lnTo>
                    <a:lnTo>
                      <a:pt x="13128" y="1140"/>
                    </a:lnTo>
                    <a:lnTo>
                      <a:pt x="13105" y="1123"/>
                    </a:lnTo>
                    <a:lnTo>
                      <a:pt x="13082" y="1108"/>
                    </a:lnTo>
                    <a:lnTo>
                      <a:pt x="13057" y="1094"/>
                    </a:lnTo>
                    <a:lnTo>
                      <a:pt x="13031" y="1083"/>
                    </a:lnTo>
                    <a:lnTo>
                      <a:pt x="13006" y="1071"/>
                    </a:lnTo>
                    <a:lnTo>
                      <a:pt x="12977" y="1062"/>
                    </a:lnTo>
                    <a:lnTo>
                      <a:pt x="12950" y="1056"/>
                    </a:lnTo>
                    <a:lnTo>
                      <a:pt x="12921" y="1050"/>
                    </a:lnTo>
                    <a:lnTo>
                      <a:pt x="12892" y="1046"/>
                    </a:lnTo>
                    <a:lnTo>
                      <a:pt x="12862" y="1042"/>
                    </a:lnTo>
                    <a:lnTo>
                      <a:pt x="12831" y="1042"/>
                    </a:lnTo>
                    <a:lnTo>
                      <a:pt x="12800" y="1042"/>
                    </a:lnTo>
                    <a:lnTo>
                      <a:pt x="12769" y="1046"/>
                    </a:lnTo>
                    <a:lnTo>
                      <a:pt x="12741" y="1050"/>
                    </a:lnTo>
                    <a:lnTo>
                      <a:pt x="12712" y="1056"/>
                    </a:lnTo>
                    <a:lnTo>
                      <a:pt x="12683" y="1064"/>
                    </a:lnTo>
                    <a:lnTo>
                      <a:pt x="12656" y="1071"/>
                    </a:lnTo>
                    <a:lnTo>
                      <a:pt x="12629" y="1083"/>
                    </a:lnTo>
                    <a:lnTo>
                      <a:pt x="12602" y="1094"/>
                    </a:lnTo>
                    <a:lnTo>
                      <a:pt x="12577" y="1108"/>
                    </a:lnTo>
                    <a:lnTo>
                      <a:pt x="12554" y="1123"/>
                    </a:lnTo>
                    <a:lnTo>
                      <a:pt x="12529" y="1140"/>
                    </a:lnTo>
                    <a:lnTo>
                      <a:pt x="12506" y="1160"/>
                    </a:lnTo>
                    <a:lnTo>
                      <a:pt x="12485" y="1179"/>
                    </a:lnTo>
                    <a:lnTo>
                      <a:pt x="12464" y="1202"/>
                    </a:lnTo>
                    <a:lnTo>
                      <a:pt x="12443" y="1225"/>
                    </a:lnTo>
                    <a:lnTo>
                      <a:pt x="12424" y="1250"/>
                    </a:lnTo>
                    <a:lnTo>
                      <a:pt x="12405" y="1277"/>
                    </a:lnTo>
                    <a:lnTo>
                      <a:pt x="12385" y="1305"/>
                    </a:lnTo>
                    <a:lnTo>
                      <a:pt x="12370" y="1336"/>
                    </a:lnTo>
                    <a:lnTo>
                      <a:pt x="12355" y="1369"/>
                    </a:lnTo>
                    <a:lnTo>
                      <a:pt x="12339" y="1403"/>
                    </a:lnTo>
                    <a:lnTo>
                      <a:pt x="12326" y="1438"/>
                    </a:lnTo>
                    <a:lnTo>
                      <a:pt x="12314" y="1476"/>
                    </a:lnTo>
                    <a:lnTo>
                      <a:pt x="12305" y="1515"/>
                    </a:lnTo>
                    <a:lnTo>
                      <a:pt x="12295" y="1557"/>
                    </a:lnTo>
                    <a:lnTo>
                      <a:pt x="12288" y="1599"/>
                    </a:lnTo>
                    <a:lnTo>
                      <a:pt x="12280" y="1645"/>
                    </a:lnTo>
                    <a:lnTo>
                      <a:pt x="12276" y="1691"/>
                    </a:lnTo>
                    <a:lnTo>
                      <a:pt x="12270" y="1739"/>
                    </a:lnTo>
                    <a:lnTo>
                      <a:pt x="12268" y="1789"/>
                    </a:lnTo>
                    <a:lnTo>
                      <a:pt x="12266" y="1841"/>
                    </a:lnTo>
                    <a:lnTo>
                      <a:pt x="12264" y="1895"/>
                    </a:lnTo>
                    <a:close/>
                    <a:moveTo>
                      <a:pt x="14142" y="3137"/>
                    </a:moveTo>
                    <a:lnTo>
                      <a:pt x="14142" y="678"/>
                    </a:lnTo>
                    <a:lnTo>
                      <a:pt x="15575" y="678"/>
                    </a:lnTo>
                    <a:lnTo>
                      <a:pt x="15575" y="1096"/>
                    </a:lnTo>
                    <a:lnTo>
                      <a:pt x="14551" y="1096"/>
                    </a:lnTo>
                    <a:lnTo>
                      <a:pt x="14551" y="3137"/>
                    </a:lnTo>
                    <a:lnTo>
                      <a:pt x="14142" y="3137"/>
                    </a:lnTo>
                    <a:close/>
                    <a:moveTo>
                      <a:pt x="15843" y="3137"/>
                    </a:moveTo>
                    <a:lnTo>
                      <a:pt x="15843" y="657"/>
                    </a:lnTo>
                    <a:lnTo>
                      <a:pt x="16235" y="657"/>
                    </a:lnTo>
                    <a:lnTo>
                      <a:pt x="16235" y="2310"/>
                    </a:lnTo>
                    <a:lnTo>
                      <a:pt x="17057" y="657"/>
                    </a:lnTo>
                    <a:lnTo>
                      <a:pt x="17468" y="657"/>
                    </a:lnTo>
                    <a:lnTo>
                      <a:pt x="17468" y="3137"/>
                    </a:lnTo>
                    <a:lnTo>
                      <a:pt x="17076" y="3137"/>
                    </a:lnTo>
                    <a:lnTo>
                      <a:pt x="17076" y="1519"/>
                    </a:lnTo>
                    <a:lnTo>
                      <a:pt x="16256" y="3137"/>
                    </a:lnTo>
                    <a:lnTo>
                      <a:pt x="15843" y="3137"/>
                    </a:lnTo>
                    <a:close/>
                    <a:moveTo>
                      <a:pt x="17886" y="3137"/>
                    </a:moveTo>
                    <a:lnTo>
                      <a:pt x="17886" y="657"/>
                    </a:lnTo>
                    <a:lnTo>
                      <a:pt x="18278" y="657"/>
                    </a:lnTo>
                    <a:lnTo>
                      <a:pt x="18278" y="2310"/>
                    </a:lnTo>
                    <a:lnTo>
                      <a:pt x="19100" y="657"/>
                    </a:lnTo>
                    <a:lnTo>
                      <a:pt x="19511" y="657"/>
                    </a:lnTo>
                    <a:lnTo>
                      <a:pt x="19511" y="3137"/>
                    </a:lnTo>
                    <a:lnTo>
                      <a:pt x="19121" y="3137"/>
                    </a:lnTo>
                    <a:lnTo>
                      <a:pt x="19121" y="1519"/>
                    </a:lnTo>
                    <a:lnTo>
                      <a:pt x="18299" y="3137"/>
                    </a:lnTo>
                    <a:lnTo>
                      <a:pt x="17886" y="3137"/>
                    </a:lnTo>
                    <a:close/>
                    <a:moveTo>
                      <a:pt x="18950" y="0"/>
                    </a:moveTo>
                    <a:lnTo>
                      <a:pt x="19140" y="0"/>
                    </a:lnTo>
                    <a:lnTo>
                      <a:pt x="19136" y="57"/>
                    </a:lnTo>
                    <a:lnTo>
                      <a:pt x="19127" y="111"/>
                    </a:lnTo>
                    <a:lnTo>
                      <a:pt x="19121" y="136"/>
                    </a:lnTo>
                    <a:lnTo>
                      <a:pt x="19115" y="161"/>
                    </a:lnTo>
                    <a:lnTo>
                      <a:pt x="19107" y="186"/>
                    </a:lnTo>
                    <a:lnTo>
                      <a:pt x="19100" y="209"/>
                    </a:lnTo>
                    <a:lnTo>
                      <a:pt x="19090" y="230"/>
                    </a:lnTo>
                    <a:lnTo>
                      <a:pt x="19080" y="253"/>
                    </a:lnTo>
                    <a:lnTo>
                      <a:pt x="19071" y="273"/>
                    </a:lnTo>
                    <a:lnTo>
                      <a:pt x="19059" y="294"/>
                    </a:lnTo>
                    <a:lnTo>
                      <a:pt x="19048" y="313"/>
                    </a:lnTo>
                    <a:lnTo>
                      <a:pt x="19034" y="330"/>
                    </a:lnTo>
                    <a:lnTo>
                      <a:pt x="19021" y="347"/>
                    </a:lnTo>
                    <a:lnTo>
                      <a:pt x="19006" y="363"/>
                    </a:lnTo>
                    <a:lnTo>
                      <a:pt x="18990" y="378"/>
                    </a:lnTo>
                    <a:lnTo>
                      <a:pt x="18975" y="393"/>
                    </a:lnTo>
                    <a:lnTo>
                      <a:pt x="18959" y="407"/>
                    </a:lnTo>
                    <a:lnTo>
                      <a:pt x="18942" y="420"/>
                    </a:lnTo>
                    <a:lnTo>
                      <a:pt x="18927" y="432"/>
                    </a:lnTo>
                    <a:lnTo>
                      <a:pt x="18908" y="441"/>
                    </a:lnTo>
                    <a:lnTo>
                      <a:pt x="18890" y="451"/>
                    </a:lnTo>
                    <a:lnTo>
                      <a:pt x="18873" y="459"/>
                    </a:lnTo>
                    <a:lnTo>
                      <a:pt x="18854" y="466"/>
                    </a:lnTo>
                    <a:lnTo>
                      <a:pt x="18835" y="474"/>
                    </a:lnTo>
                    <a:lnTo>
                      <a:pt x="18815" y="478"/>
                    </a:lnTo>
                    <a:lnTo>
                      <a:pt x="18794" y="484"/>
                    </a:lnTo>
                    <a:lnTo>
                      <a:pt x="18773" y="488"/>
                    </a:lnTo>
                    <a:lnTo>
                      <a:pt x="18752" y="489"/>
                    </a:lnTo>
                    <a:lnTo>
                      <a:pt x="18731" y="491"/>
                    </a:lnTo>
                    <a:lnTo>
                      <a:pt x="18710" y="491"/>
                    </a:lnTo>
                    <a:lnTo>
                      <a:pt x="18687" y="491"/>
                    </a:lnTo>
                    <a:lnTo>
                      <a:pt x="18666" y="489"/>
                    </a:lnTo>
                    <a:lnTo>
                      <a:pt x="18645" y="488"/>
                    </a:lnTo>
                    <a:lnTo>
                      <a:pt x="18623" y="484"/>
                    </a:lnTo>
                    <a:lnTo>
                      <a:pt x="18604" y="478"/>
                    </a:lnTo>
                    <a:lnTo>
                      <a:pt x="18585" y="474"/>
                    </a:lnTo>
                    <a:lnTo>
                      <a:pt x="18564" y="466"/>
                    </a:lnTo>
                    <a:lnTo>
                      <a:pt x="18547" y="459"/>
                    </a:lnTo>
                    <a:lnTo>
                      <a:pt x="18527" y="451"/>
                    </a:lnTo>
                    <a:lnTo>
                      <a:pt x="18510" y="441"/>
                    </a:lnTo>
                    <a:lnTo>
                      <a:pt x="18493" y="432"/>
                    </a:lnTo>
                    <a:lnTo>
                      <a:pt x="18476" y="420"/>
                    </a:lnTo>
                    <a:lnTo>
                      <a:pt x="18458" y="407"/>
                    </a:lnTo>
                    <a:lnTo>
                      <a:pt x="18443" y="393"/>
                    </a:lnTo>
                    <a:lnTo>
                      <a:pt x="18428" y="378"/>
                    </a:lnTo>
                    <a:lnTo>
                      <a:pt x="18412" y="363"/>
                    </a:lnTo>
                    <a:lnTo>
                      <a:pt x="18397" y="347"/>
                    </a:lnTo>
                    <a:lnTo>
                      <a:pt x="18383" y="330"/>
                    </a:lnTo>
                    <a:lnTo>
                      <a:pt x="18372" y="313"/>
                    </a:lnTo>
                    <a:lnTo>
                      <a:pt x="18359" y="294"/>
                    </a:lnTo>
                    <a:lnTo>
                      <a:pt x="18347" y="273"/>
                    </a:lnTo>
                    <a:lnTo>
                      <a:pt x="18337" y="253"/>
                    </a:lnTo>
                    <a:lnTo>
                      <a:pt x="18328" y="230"/>
                    </a:lnTo>
                    <a:lnTo>
                      <a:pt x="18318" y="209"/>
                    </a:lnTo>
                    <a:lnTo>
                      <a:pt x="18311" y="186"/>
                    </a:lnTo>
                    <a:lnTo>
                      <a:pt x="18303" y="161"/>
                    </a:lnTo>
                    <a:lnTo>
                      <a:pt x="18297" y="136"/>
                    </a:lnTo>
                    <a:lnTo>
                      <a:pt x="18291" y="111"/>
                    </a:lnTo>
                    <a:lnTo>
                      <a:pt x="18282" y="57"/>
                    </a:lnTo>
                    <a:lnTo>
                      <a:pt x="18276" y="0"/>
                    </a:lnTo>
                    <a:lnTo>
                      <a:pt x="18466" y="0"/>
                    </a:lnTo>
                    <a:lnTo>
                      <a:pt x="18470" y="29"/>
                    </a:lnTo>
                    <a:lnTo>
                      <a:pt x="18474" y="56"/>
                    </a:lnTo>
                    <a:lnTo>
                      <a:pt x="18481" y="82"/>
                    </a:lnTo>
                    <a:lnTo>
                      <a:pt x="18489" y="105"/>
                    </a:lnTo>
                    <a:lnTo>
                      <a:pt x="18499" y="129"/>
                    </a:lnTo>
                    <a:lnTo>
                      <a:pt x="18510" y="148"/>
                    </a:lnTo>
                    <a:lnTo>
                      <a:pt x="18524" y="165"/>
                    </a:lnTo>
                    <a:lnTo>
                      <a:pt x="18537" y="182"/>
                    </a:lnTo>
                    <a:lnTo>
                      <a:pt x="18554" y="196"/>
                    </a:lnTo>
                    <a:lnTo>
                      <a:pt x="18572" y="209"/>
                    </a:lnTo>
                    <a:lnTo>
                      <a:pt x="18591" y="219"/>
                    </a:lnTo>
                    <a:lnTo>
                      <a:pt x="18612" y="228"/>
                    </a:lnTo>
                    <a:lnTo>
                      <a:pt x="18633" y="234"/>
                    </a:lnTo>
                    <a:lnTo>
                      <a:pt x="18658" y="240"/>
                    </a:lnTo>
                    <a:lnTo>
                      <a:pt x="18683" y="242"/>
                    </a:lnTo>
                    <a:lnTo>
                      <a:pt x="18710" y="244"/>
                    </a:lnTo>
                    <a:lnTo>
                      <a:pt x="18737" y="242"/>
                    </a:lnTo>
                    <a:lnTo>
                      <a:pt x="18762" y="240"/>
                    </a:lnTo>
                    <a:lnTo>
                      <a:pt x="18785" y="234"/>
                    </a:lnTo>
                    <a:lnTo>
                      <a:pt x="18808" y="228"/>
                    </a:lnTo>
                    <a:lnTo>
                      <a:pt x="18829" y="219"/>
                    </a:lnTo>
                    <a:lnTo>
                      <a:pt x="18846" y="209"/>
                    </a:lnTo>
                    <a:lnTo>
                      <a:pt x="18865" y="196"/>
                    </a:lnTo>
                    <a:lnTo>
                      <a:pt x="18881" y="182"/>
                    </a:lnTo>
                    <a:lnTo>
                      <a:pt x="18894" y="165"/>
                    </a:lnTo>
                    <a:lnTo>
                      <a:pt x="18908" y="148"/>
                    </a:lnTo>
                    <a:lnTo>
                      <a:pt x="18919" y="129"/>
                    </a:lnTo>
                    <a:lnTo>
                      <a:pt x="18929" y="105"/>
                    </a:lnTo>
                    <a:lnTo>
                      <a:pt x="18936" y="82"/>
                    </a:lnTo>
                    <a:lnTo>
                      <a:pt x="18942" y="56"/>
                    </a:lnTo>
                    <a:lnTo>
                      <a:pt x="18948" y="29"/>
                    </a:lnTo>
                    <a:lnTo>
                      <a:pt x="18950" y="0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2400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8077201" y="2197099"/>
            <a:ext cx="3864257" cy="4512620"/>
          </a:xfrm>
          <a:prstGeom prst="rect">
            <a:avLst/>
          </a:prstGeom>
          <a:solidFill>
            <a:schemeClr val="bg1"/>
          </a:solidFill>
          <a:ln w="28575">
            <a:solidFill>
              <a:srgbClr val="E28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81" tIns="22891" rIns="45781" bIns="22891" rtlCol="0" anchor="ctr"/>
          <a:lstStyle/>
          <a:p>
            <a:pPr algn="ctr"/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216648" y="5595146"/>
            <a:ext cx="7800157" cy="1209368"/>
          </a:xfrm>
          <a:prstGeom prst="rect">
            <a:avLst/>
          </a:prstGeom>
        </p:spPr>
        <p:txBody>
          <a:bodyPr wrap="square" lIns="45781" tIns="22891" rIns="45781" bIns="22891">
            <a:spAutoFit/>
          </a:bodyPr>
          <a:lstStyle/>
          <a:p>
            <a:r>
              <a:rPr lang="ru-RU" sz="2267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 типа индуцированных плюрипотентных стволовых клеток были дифференцированы в </a:t>
            </a:r>
            <a:r>
              <a:rPr lang="ru-RU" sz="2267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кардиомиоциты</a:t>
            </a:r>
            <a:r>
              <a:rPr lang="ru-RU" sz="2267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Полученные в результате дифференцировки клетки демонстрировали способность к спонтанным сокращениям и </a:t>
            </a:r>
            <a:r>
              <a:rPr lang="ru-RU" sz="2267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экспрессировали</a:t>
            </a:r>
            <a:r>
              <a:rPr lang="ru-RU" sz="2267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67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саркомерные</a:t>
            </a:r>
            <a:r>
              <a:rPr lang="ru-RU" sz="2267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белки: кардиальный </a:t>
            </a:r>
            <a:r>
              <a:rPr lang="ru-RU" sz="2267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тропонин</a:t>
            </a:r>
            <a:r>
              <a:rPr lang="ru-RU" sz="2267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 (</a:t>
            </a:r>
            <a:r>
              <a:rPr lang="ru-RU" sz="2267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cTnT</a:t>
            </a:r>
            <a:r>
              <a:rPr lang="ru-RU" sz="2267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sz="2267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вентрикулярную</a:t>
            </a:r>
            <a:r>
              <a:rPr lang="ru-RU" sz="2267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форму регуляторной легкой цепи миозина (MLC2).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341" y="2271174"/>
            <a:ext cx="6654559" cy="317950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8311634" y="2362201"/>
            <a:ext cx="3465903" cy="4236308"/>
            <a:chOff x="17062562" y="3922921"/>
            <a:chExt cx="6489416" cy="934823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2488"/>
            <a:stretch/>
          </p:blipFill>
          <p:spPr>
            <a:xfrm>
              <a:off x="17062562" y="3922921"/>
              <a:ext cx="6489416" cy="4612334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631"/>
            <a:stretch/>
          </p:blipFill>
          <p:spPr>
            <a:xfrm>
              <a:off x="17862619" y="8658825"/>
              <a:ext cx="4667977" cy="4612334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229347" y="501713"/>
            <a:ext cx="10768853" cy="46166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Клеточные технологии для медицины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382" y="1598339"/>
            <a:ext cx="9098119" cy="538672"/>
          </a:xfrm>
          <a:prstGeom prst="rect">
            <a:avLst/>
          </a:prstGeom>
          <a:noFill/>
        </p:spPr>
        <p:txBody>
          <a:bodyPr wrap="square" lIns="45781" tIns="22891" rIns="45781" bIns="22891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3A95"/>
                </a:solidFill>
                <a:latin typeface="Arial" panose="020B0604020202020204" pitchFamily="34" charset="0"/>
              </a:rPr>
              <a:t>Получение индуцированных плюрипотентных стволовых клеток пациента с мутацией p.R326Q в гене </a:t>
            </a:r>
            <a:r>
              <a:rPr lang="ru-RU" altLang="ru-RU" sz="1600" b="1" i="1" dirty="0">
                <a:solidFill>
                  <a:srgbClr val="003A95"/>
                </a:solidFill>
                <a:latin typeface="Arial" panose="020B0604020202020204" pitchFamily="34" charset="0"/>
              </a:rPr>
              <a:t>MYBPC3</a:t>
            </a:r>
            <a:r>
              <a:rPr lang="ru-RU" altLang="ru-RU" sz="1600" b="1" dirty="0">
                <a:solidFill>
                  <a:srgbClr val="003A95"/>
                </a:solidFill>
                <a:latin typeface="Arial" panose="020B0604020202020204" pitchFamily="34" charset="0"/>
              </a:rPr>
              <a:t> и здорового донора</a:t>
            </a:r>
          </a:p>
        </p:txBody>
      </p:sp>
    </p:spTree>
    <p:extLst>
      <p:ext uri="{BB962C8B-B14F-4D97-AF65-F5344CB8AC3E}">
        <p14:creationId xmlns:p14="http://schemas.microsoft.com/office/powerpoint/2010/main" val="373494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362701" y="2370315"/>
            <a:ext cx="5829300" cy="30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22" name="Группа 21"/>
          <p:cNvGrpSpPr/>
          <p:nvPr/>
        </p:nvGrpSpPr>
        <p:grpSpPr>
          <a:xfrm>
            <a:off x="0" y="1"/>
            <a:ext cx="12192000" cy="1765767"/>
            <a:chOff x="0" y="-15586"/>
            <a:chExt cx="9144000" cy="1324325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0" y="-15586"/>
              <a:ext cx="9144000" cy="1324325"/>
              <a:chOff x="0" y="-15586"/>
              <a:chExt cx="9144000" cy="1324325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0" y="136627"/>
                <a:ext cx="9144000" cy="983668"/>
              </a:xfrm>
              <a:prstGeom prst="rect">
                <a:avLst/>
              </a:prstGeom>
              <a:gradFill flip="none" rotWithShape="1">
                <a:gsLst>
                  <a:gs pos="0">
                    <a:srgbClr val="0364F4"/>
                  </a:gs>
                  <a:gs pos="35000">
                    <a:srgbClr val="0365F7"/>
                  </a:gs>
                  <a:gs pos="100000">
                    <a:srgbClr val="003A95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>
                <a:outerShdw blurRad="863600" dist="596900" dir="27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33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9" name="Группа 28"/>
              <p:cNvGrpSpPr/>
              <p:nvPr/>
            </p:nvGrpSpPr>
            <p:grpSpPr>
              <a:xfrm>
                <a:off x="7788908" y="-15586"/>
                <a:ext cx="1342756" cy="1324325"/>
                <a:chOff x="7788908" y="-15586"/>
                <a:chExt cx="1342756" cy="1324325"/>
              </a:xfrm>
            </p:grpSpPr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281" t="28727" r="13801"/>
                <a:stretch/>
              </p:blipFill>
              <p:spPr>
                <a:xfrm>
                  <a:off x="7788908" y="-15586"/>
                  <a:ext cx="1342756" cy="1324325"/>
                </a:xfrm>
                <a:prstGeom prst="rect">
                  <a:avLst/>
                </a:prstGeom>
              </p:spPr>
            </p:pic>
            <p:sp>
              <p:nvSpPr>
                <p:cNvPr id="31" name="Прямоугольник 30"/>
                <p:cNvSpPr/>
                <p:nvPr/>
              </p:nvSpPr>
              <p:spPr>
                <a:xfrm>
                  <a:off x="8079435" y="311848"/>
                  <a:ext cx="928169" cy="620048"/>
                </a:xfrm>
                <a:prstGeom prst="rect">
                  <a:avLst/>
                </a:prstGeom>
                <a:solidFill>
                  <a:srgbClr val="1A2D8E"/>
                </a:solidFill>
                <a:ln>
                  <a:solidFill>
                    <a:srgbClr val="6AEB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/>
                </a:p>
              </p:txBody>
            </p:sp>
          </p:grpSp>
        </p:grpSp>
        <p:grpSp>
          <p:nvGrpSpPr>
            <p:cNvPr id="24" name="Группа 23"/>
            <p:cNvGrpSpPr/>
            <p:nvPr/>
          </p:nvGrpSpPr>
          <p:grpSpPr>
            <a:xfrm>
              <a:off x="8210865" y="435661"/>
              <a:ext cx="678837" cy="372422"/>
              <a:chOff x="8490451" y="-1629582"/>
              <a:chExt cx="678837" cy="372422"/>
            </a:xfrm>
          </p:grpSpPr>
          <p:sp>
            <p:nvSpPr>
              <p:cNvPr id="25" name="Freeform 5"/>
              <p:cNvSpPr>
                <a:spLocks noEditPoints="1"/>
              </p:cNvSpPr>
              <p:nvPr/>
            </p:nvSpPr>
            <p:spPr bwMode="auto">
              <a:xfrm>
                <a:off x="8494992" y="-1629582"/>
                <a:ext cx="276141" cy="89574"/>
              </a:xfrm>
              <a:custGeom>
                <a:avLst/>
                <a:gdLst>
                  <a:gd name="T0" fmla="*/ 1784 w 9304"/>
                  <a:gd name="T1" fmla="*/ 3018 h 3018"/>
                  <a:gd name="T2" fmla="*/ 0 w 9304"/>
                  <a:gd name="T3" fmla="*/ 2478 h 3018"/>
                  <a:gd name="T4" fmla="*/ 409 w 9304"/>
                  <a:gd name="T5" fmla="*/ 2058 h 3018"/>
                  <a:gd name="T6" fmla="*/ 1617 w 9304"/>
                  <a:gd name="T7" fmla="*/ 0 h 3018"/>
                  <a:gd name="T8" fmla="*/ 2068 w 9304"/>
                  <a:gd name="T9" fmla="*/ 0 h 3018"/>
                  <a:gd name="T10" fmla="*/ 2477 w 9304"/>
                  <a:gd name="T11" fmla="*/ 418 h 3018"/>
                  <a:gd name="T12" fmla="*/ 3498 w 9304"/>
                  <a:gd name="T13" fmla="*/ 1386 h 3018"/>
                  <a:gd name="T14" fmla="*/ 3614 w 9304"/>
                  <a:gd name="T15" fmla="*/ 2060 h 3018"/>
                  <a:gd name="T16" fmla="*/ 3963 w 9304"/>
                  <a:gd name="T17" fmla="*/ 2478 h 3018"/>
                  <a:gd name="T18" fmla="*/ 4372 w 9304"/>
                  <a:gd name="T19" fmla="*/ 975 h 3018"/>
                  <a:gd name="T20" fmla="*/ 5587 w 9304"/>
                  <a:gd name="T21" fmla="*/ 0 h 3018"/>
                  <a:gd name="T22" fmla="*/ 5176 w 9304"/>
                  <a:gd name="T23" fmla="*/ 1393 h 3018"/>
                  <a:gd name="T24" fmla="*/ 3963 w 9304"/>
                  <a:gd name="T25" fmla="*/ 2478 h 3018"/>
                  <a:gd name="T26" fmla="*/ 5866 w 9304"/>
                  <a:gd name="T27" fmla="*/ 418 h 3018"/>
                  <a:gd name="T28" fmla="*/ 7480 w 9304"/>
                  <a:gd name="T29" fmla="*/ 418 h 3018"/>
                  <a:gd name="T30" fmla="*/ 6469 w 9304"/>
                  <a:gd name="T31" fmla="*/ 2478 h 3018"/>
                  <a:gd name="T32" fmla="*/ 8406 w 9304"/>
                  <a:gd name="T33" fmla="*/ 0 h 3018"/>
                  <a:gd name="T34" fmla="*/ 8646 w 9304"/>
                  <a:gd name="T35" fmla="*/ 3 h 3018"/>
                  <a:gd name="T36" fmla="*/ 8815 w 9304"/>
                  <a:gd name="T37" fmla="*/ 19 h 3018"/>
                  <a:gd name="T38" fmla="*/ 8911 w 9304"/>
                  <a:gd name="T39" fmla="*/ 42 h 3018"/>
                  <a:gd name="T40" fmla="*/ 8974 w 9304"/>
                  <a:gd name="T41" fmla="*/ 71 h 3018"/>
                  <a:gd name="T42" fmla="*/ 9034 w 9304"/>
                  <a:gd name="T43" fmla="*/ 109 h 3018"/>
                  <a:gd name="T44" fmla="*/ 9089 w 9304"/>
                  <a:gd name="T45" fmla="*/ 157 h 3018"/>
                  <a:gd name="T46" fmla="*/ 9139 w 9304"/>
                  <a:gd name="T47" fmla="*/ 213 h 3018"/>
                  <a:gd name="T48" fmla="*/ 9185 w 9304"/>
                  <a:gd name="T49" fmla="*/ 280 h 3018"/>
                  <a:gd name="T50" fmla="*/ 9226 w 9304"/>
                  <a:gd name="T51" fmla="*/ 353 h 3018"/>
                  <a:gd name="T52" fmla="*/ 9258 w 9304"/>
                  <a:gd name="T53" fmla="*/ 435 h 3018"/>
                  <a:gd name="T54" fmla="*/ 9281 w 9304"/>
                  <a:gd name="T55" fmla="*/ 524 h 3018"/>
                  <a:gd name="T56" fmla="*/ 9297 w 9304"/>
                  <a:gd name="T57" fmla="*/ 622 h 3018"/>
                  <a:gd name="T58" fmla="*/ 9303 w 9304"/>
                  <a:gd name="T59" fmla="*/ 727 h 3018"/>
                  <a:gd name="T60" fmla="*/ 9297 w 9304"/>
                  <a:gd name="T61" fmla="*/ 892 h 3018"/>
                  <a:gd name="T62" fmla="*/ 9264 w 9304"/>
                  <a:gd name="T63" fmla="*/ 1065 h 3018"/>
                  <a:gd name="T64" fmla="*/ 9226 w 9304"/>
                  <a:gd name="T65" fmla="*/ 1167 h 3018"/>
                  <a:gd name="T66" fmla="*/ 9176 w 9304"/>
                  <a:gd name="T67" fmla="*/ 1257 h 3018"/>
                  <a:gd name="T68" fmla="*/ 9087 w 9304"/>
                  <a:gd name="T69" fmla="*/ 1369 h 3018"/>
                  <a:gd name="T70" fmla="*/ 8986 w 9304"/>
                  <a:gd name="T71" fmla="*/ 1449 h 3018"/>
                  <a:gd name="T72" fmla="*/ 8907 w 9304"/>
                  <a:gd name="T73" fmla="*/ 1486 h 3018"/>
                  <a:gd name="T74" fmla="*/ 8803 w 9304"/>
                  <a:gd name="T75" fmla="*/ 1514 h 3018"/>
                  <a:gd name="T76" fmla="*/ 8596 w 9304"/>
                  <a:gd name="T77" fmla="*/ 1537 h 3018"/>
                  <a:gd name="T78" fmla="*/ 8154 w 9304"/>
                  <a:gd name="T79" fmla="*/ 1543 h 3018"/>
                  <a:gd name="T80" fmla="*/ 8154 w 9304"/>
                  <a:gd name="T81" fmla="*/ 418 h 3018"/>
                  <a:gd name="T82" fmla="*/ 8437 w 9304"/>
                  <a:gd name="T83" fmla="*/ 1121 h 3018"/>
                  <a:gd name="T84" fmla="*/ 8573 w 9304"/>
                  <a:gd name="T85" fmla="*/ 1113 h 3018"/>
                  <a:gd name="T86" fmla="*/ 8669 w 9304"/>
                  <a:gd name="T87" fmla="*/ 1098 h 3018"/>
                  <a:gd name="T88" fmla="*/ 8732 w 9304"/>
                  <a:gd name="T89" fmla="*/ 1071 h 3018"/>
                  <a:gd name="T90" fmla="*/ 8782 w 9304"/>
                  <a:gd name="T91" fmla="*/ 1029 h 3018"/>
                  <a:gd name="T92" fmla="*/ 8826 w 9304"/>
                  <a:gd name="T93" fmla="*/ 973 h 3018"/>
                  <a:gd name="T94" fmla="*/ 8859 w 9304"/>
                  <a:gd name="T95" fmla="*/ 906 h 3018"/>
                  <a:gd name="T96" fmla="*/ 8876 w 9304"/>
                  <a:gd name="T97" fmla="*/ 827 h 3018"/>
                  <a:gd name="T98" fmla="*/ 8878 w 9304"/>
                  <a:gd name="T99" fmla="*/ 739 h 3018"/>
                  <a:gd name="T100" fmla="*/ 8865 w 9304"/>
                  <a:gd name="T101" fmla="*/ 654 h 3018"/>
                  <a:gd name="T102" fmla="*/ 8838 w 9304"/>
                  <a:gd name="T103" fmla="*/ 581 h 3018"/>
                  <a:gd name="T104" fmla="*/ 8796 w 9304"/>
                  <a:gd name="T105" fmla="*/ 522 h 3018"/>
                  <a:gd name="T106" fmla="*/ 8748 w 9304"/>
                  <a:gd name="T107" fmla="*/ 476 h 3018"/>
                  <a:gd name="T108" fmla="*/ 8692 w 9304"/>
                  <a:gd name="T109" fmla="*/ 447 h 3018"/>
                  <a:gd name="T110" fmla="*/ 8607 w 9304"/>
                  <a:gd name="T111" fmla="*/ 430 h 3018"/>
                  <a:gd name="T112" fmla="*/ 8473 w 9304"/>
                  <a:gd name="T113" fmla="*/ 420 h 3018"/>
                  <a:gd name="T114" fmla="*/ 8154 w 9304"/>
                  <a:gd name="T115" fmla="*/ 418 h 3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4" h="3018">
                    <a:moveTo>
                      <a:pt x="1617" y="2058"/>
                    </a:moveTo>
                    <a:lnTo>
                      <a:pt x="1784" y="2058"/>
                    </a:lnTo>
                    <a:lnTo>
                      <a:pt x="1784" y="3018"/>
                    </a:lnTo>
                    <a:lnTo>
                      <a:pt x="1448" y="3018"/>
                    </a:lnTo>
                    <a:lnTo>
                      <a:pt x="1448" y="2478"/>
                    </a:lnTo>
                    <a:lnTo>
                      <a:pt x="0" y="2478"/>
                    </a:lnTo>
                    <a:lnTo>
                      <a:pt x="0" y="0"/>
                    </a:lnTo>
                    <a:lnTo>
                      <a:pt x="409" y="0"/>
                    </a:lnTo>
                    <a:lnTo>
                      <a:pt x="409" y="2058"/>
                    </a:lnTo>
                    <a:lnTo>
                      <a:pt x="1210" y="2058"/>
                    </a:lnTo>
                    <a:lnTo>
                      <a:pt x="1210" y="0"/>
                    </a:lnTo>
                    <a:lnTo>
                      <a:pt x="1617" y="0"/>
                    </a:lnTo>
                    <a:lnTo>
                      <a:pt x="1617" y="2058"/>
                    </a:lnTo>
                    <a:close/>
                    <a:moveTo>
                      <a:pt x="2068" y="2478"/>
                    </a:moveTo>
                    <a:lnTo>
                      <a:pt x="2068" y="0"/>
                    </a:lnTo>
                    <a:lnTo>
                      <a:pt x="3577" y="0"/>
                    </a:lnTo>
                    <a:lnTo>
                      <a:pt x="3577" y="418"/>
                    </a:lnTo>
                    <a:lnTo>
                      <a:pt x="2477" y="418"/>
                    </a:lnTo>
                    <a:lnTo>
                      <a:pt x="2477" y="967"/>
                    </a:lnTo>
                    <a:lnTo>
                      <a:pt x="3498" y="967"/>
                    </a:lnTo>
                    <a:lnTo>
                      <a:pt x="3498" y="1386"/>
                    </a:lnTo>
                    <a:lnTo>
                      <a:pt x="2477" y="1386"/>
                    </a:lnTo>
                    <a:lnTo>
                      <a:pt x="2477" y="2060"/>
                    </a:lnTo>
                    <a:lnTo>
                      <a:pt x="3614" y="2060"/>
                    </a:lnTo>
                    <a:lnTo>
                      <a:pt x="3614" y="2478"/>
                    </a:lnTo>
                    <a:lnTo>
                      <a:pt x="2068" y="2478"/>
                    </a:lnTo>
                    <a:close/>
                    <a:moveTo>
                      <a:pt x="3963" y="2478"/>
                    </a:moveTo>
                    <a:lnTo>
                      <a:pt x="3963" y="0"/>
                    </a:lnTo>
                    <a:lnTo>
                      <a:pt x="4372" y="0"/>
                    </a:lnTo>
                    <a:lnTo>
                      <a:pt x="4372" y="975"/>
                    </a:lnTo>
                    <a:lnTo>
                      <a:pt x="5176" y="975"/>
                    </a:lnTo>
                    <a:lnTo>
                      <a:pt x="5176" y="0"/>
                    </a:lnTo>
                    <a:lnTo>
                      <a:pt x="5587" y="0"/>
                    </a:lnTo>
                    <a:lnTo>
                      <a:pt x="5587" y="2478"/>
                    </a:lnTo>
                    <a:lnTo>
                      <a:pt x="5176" y="2478"/>
                    </a:lnTo>
                    <a:lnTo>
                      <a:pt x="5176" y="1393"/>
                    </a:lnTo>
                    <a:lnTo>
                      <a:pt x="4372" y="1393"/>
                    </a:lnTo>
                    <a:lnTo>
                      <a:pt x="4372" y="2478"/>
                    </a:lnTo>
                    <a:lnTo>
                      <a:pt x="3963" y="2478"/>
                    </a:lnTo>
                    <a:close/>
                    <a:moveTo>
                      <a:pt x="6469" y="2478"/>
                    </a:moveTo>
                    <a:lnTo>
                      <a:pt x="6469" y="418"/>
                    </a:lnTo>
                    <a:lnTo>
                      <a:pt x="5866" y="418"/>
                    </a:lnTo>
                    <a:lnTo>
                      <a:pt x="5866" y="0"/>
                    </a:lnTo>
                    <a:lnTo>
                      <a:pt x="7480" y="0"/>
                    </a:lnTo>
                    <a:lnTo>
                      <a:pt x="7480" y="418"/>
                    </a:lnTo>
                    <a:lnTo>
                      <a:pt x="6878" y="418"/>
                    </a:lnTo>
                    <a:lnTo>
                      <a:pt x="6878" y="2478"/>
                    </a:lnTo>
                    <a:lnTo>
                      <a:pt x="6469" y="2478"/>
                    </a:lnTo>
                    <a:close/>
                    <a:moveTo>
                      <a:pt x="7745" y="2478"/>
                    </a:moveTo>
                    <a:lnTo>
                      <a:pt x="7745" y="0"/>
                    </a:lnTo>
                    <a:lnTo>
                      <a:pt x="8406" y="0"/>
                    </a:lnTo>
                    <a:lnTo>
                      <a:pt x="8494" y="0"/>
                    </a:lnTo>
                    <a:lnTo>
                      <a:pt x="8575" y="2"/>
                    </a:lnTo>
                    <a:lnTo>
                      <a:pt x="8646" y="3"/>
                    </a:lnTo>
                    <a:lnTo>
                      <a:pt x="8711" y="7"/>
                    </a:lnTo>
                    <a:lnTo>
                      <a:pt x="8767" y="13"/>
                    </a:lnTo>
                    <a:lnTo>
                      <a:pt x="8815" y="19"/>
                    </a:lnTo>
                    <a:lnTo>
                      <a:pt x="8855" y="26"/>
                    </a:lnTo>
                    <a:lnTo>
                      <a:pt x="8888" y="34"/>
                    </a:lnTo>
                    <a:lnTo>
                      <a:pt x="8911" y="42"/>
                    </a:lnTo>
                    <a:lnTo>
                      <a:pt x="8932" y="51"/>
                    </a:lnTo>
                    <a:lnTo>
                      <a:pt x="8953" y="61"/>
                    </a:lnTo>
                    <a:lnTo>
                      <a:pt x="8974" y="71"/>
                    </a:lnTo>
                    <a:lnTo>
                      <a:pt x="8995" y="82"/>
                    </a:lnTo>
                    <a:lnTo>
                      <a:pt x="9015" y="96"/>
                    </a:lnTo>
                    <a:lnTo>
                      <a:pt x="9034" y="109"/>
                    </a:lnTo>
                    <a:lnTo>
                      <a:pt x="9053" y="124"/>
                    </a:lnTo>
                    <a:lnTo>
                      <a:pt x="9070" y="140"/>
                    </a:lnTo>
                    <a:lnTo>
                      <a:pt x="9089" y="157"/>
                    </a:lnTo>
                    <a:lnTo>
                      <a:pt x="9107" y="174"/>
                    </a:lnTo>
                    <a:lnTo>
                      <a:pt x="9124" y="194"/>
                    </a:lnTo>
                    <a:lnTo>
                      <a:pt x="9139" y="213"/>
                    </a:lnTo>
                    <a:lnTo>
                      <a:pt x="9155" y="234"/>
                    </a:lnTo>
                    <a:lnTo>
                      <a:pt x="9172" y="257"/>
                    </a:lnTo>
                    <a:lnTo>
                      <a:pt x="9185" y="280"/>
                    </a:lnTo>
                    <a:lnTo>
                      <a:pt x="9201" y="303"/>
                    </a:lnTo>
                    <a:lnTo>
                      <a:pt x="9214" y="328"/>
                    </a:lnTo>
                    <a:lnTo>
                      <a:pt x="9226" y="353"/>
                    </a:lnTo>
                    <a:lnTo>
                      <a:pt x="9237" y="380"/>
                    </a:lnTo>
                    <a:lnTo>
                      <a:pt x="9249" y="407"/>
                    </a:lnTo>
                    <a:lnTo>
                      <a:pt x="9258" y="435"/>
                    </a:lnTo>
                    <a:lnTo>
                      <a:pt x="9266" y="464"/>
                    </a:lnTo>
                    <a:lnTo>
                      <a:pt x="9274" y="495"/>
                    </a:lnTo>
                    <a:lnTo>
                      <a:pt x="9281" y="524"/>
                    </a:lnTo>
                    <a:lnTo>
                      <a:pt x="9287" y="556"/>
                    </a:lnTo>
                    <a:lnTo>
                      <a:pt x="9293" y="589"/>
                    </a:lnTo>
                    <a:lnTo>
                      <a:pt x="9297" y="622"/>
                    </a:lnTo>
                    <a:lnTo>
                      <a:pt x="9301" y="656"/>
                    </a:lnTo>
                    <a:lnTo>
                      <a:pt x="9303" y="691"/>
                    </a:lnTo>
                    <a:lnTo>
                      <a:pt x="9303" y="727"/>
                    </a:lnTo>
                    <a:lnTo>
                      <a:pt x="9304" y="764"/>
                    </a:lnTo>
                    <a:lnTo>
                      <a:pt x="9303" y="829"/>
                    </a:lnTo>
                    <a:lnTo>
                      <a:pt x="9297" y="892"/>
                    </a:lnTo>
                    <a:lnTo>
                      <a:pt x="9289" y="952"/>
                    </a:lnTo>
                    <a:lnTo>
                      <a:pt x="9278" y="1009"/>
                    </a:lnTo>
                    <a:lnTo>
                      <a:pt x="9264" y="1065"/>
                    </a:lnTo>
                    <a:lnTo>
                      <a:pt x="9247" y="1117"/>
                    </a:lnTo>
                    <a:lnTo>
                      <a:pt x="9237" y="1142"/>
                    </a:lnTo>
                    <a:lnTo>
                      <a:pt x="9226" y="1167"/>
                    </a:lnTo>
                    <a:lnTo>
                      <a:pt x="9214" y="1190"/>
                    </a:lnTo>
                    <a:lnTo>
                      <a:pt x="9203" y="1213"/>
                    </a:lnTo>
                    <a:lnTo>
                      <a:pt x="9176" y="1257"/>
                    </a:lnTo>
                    <a:lnTo>
                      <a:pt x="9149" y="1297"/>
                    </a:lnTo>
                    <a:lnTo>
                      <a:pt x="9118" y="1334"/>
                    </a:lnTo>
                    <a:lnTo>
                      <a:pt x="9087" y="1369"/>
                    </a:lnTo>
                    <a:lnTo>
                      <a:pt x="9055" y="1399"/>
                    </a:lnTo>
                    <a:lnTo>
                      <a:pt x="9020" y="1426"/>
                    </a:lnTo>
                    <a:lnTo>
                      <a:pt x="8986" y="1449"/>
                    </a:lnTo>
                    <a:lnTo>
                      <a:pt x="8947" y="1468"/>
                    </a:lnTo>
                    <a:lnTo>
                      <a:pt x="8928" y="1478"/>
                    </a:lnTo>
                    <a:lnTo>
                      <a:pt x="8907" y="1486"/>
                    </a:lnTo>
                    <a:lnTo>
                      <a:pt x="8884" y="1493"/>
                    </a:lnTo>
                    <a:lnTo>
                      <a:pt x="8859" y="1501"/>
                    </a:lnTo>
                    <a:lnTo>
                      <a:pt x="8803" y="1514"/>
                    </a:lnTo>
                    <a:lnTo>
                      <a:pt x="8742" y="1524"/>
                    </a:lnTo>
                    <a:lnTo>
                      <a:pt x="8673" y="1532"/>
                    </a:lnTo>
                    <a:lnTo>
                      <a:pt x="8596" y="1537"/>
                    </a:lnTo>
                    <a:lnTo>
                      <a:pt x="8513" y="1541"/>
                    </a:lnTo>
                    <a:lnTo>
                      <a:pt x="8423" y="1543"/>
                    </a:lnTo>
                    <a:lnTo>
                      <a:pt x="8154" y="1543"/>
                    </a:lnTo>
                    <a:lnTo>
                      <a:pt x="8154" y="2478"/>
                    </a:lnTo>
                    <a:lnTo>
                      <a:pt x="7745" y="2478"/>
                    </a:lnTo>
                    <a:close/>
                    <a:moveTo>
                      <a:pt x="8154" y="418"/>
                    </a:moveTo>
                    <a:lnTo>
                      <a:pt x="8154" y="1121"/>
                    </a:lnTo>
                    <a:lnTo>
                      <a:pt x="8381" y="1121"/>
                    </a:lnTo>
                    <a:lnTo>
                      <a:pt x="8437" y="1121"/>
                    </a:lnTo>
                    <a:lnTo>
                      <a:pt x="8487" y="1119"/>
                    </a:lnTo>
                    <a:lnTo>
                      <a:pt x="8533" y="1117"/>
                    </a:lnTo>
                    <a:lnTo>
                      <a:pt x="8573" y="1113"/>
                    </a:lnTo>
                    <a:lnTo>
                      <a:pt x="8609" y="1109"/>
                    </a:lnTo>
                    <a:lnTo>
                      <a:pt x="8642" y="1104"/>
                    </a:lnTo>
                    <a:lnTo>
                      <a:pt x="8669" y="1098"/>
                    </a:lnTo>
                    <a:lnTo>
                      <a:pt x="8692" y="1090"/>
                    </a:lnTo>
                    <a:lnTo>
                      <a:pt x="8713" y="1081"/>
                    </a:lnTo>
                    <a:lnTo>
                      <a:pt x="8732" y="1071"/>
                    </a:lnTo>
                    <a:lnTo>
                      <a:pt x="8750" y="1057"/>
                    </a:lnTo>
                    <a:lnTo>
                      <a:pt x="8767" y="1044"/>
                    </a:lnTo>
                    <a:lnTo>
                      <a:pt x="8782" y="1029"/>
                    </a:lnTo>
                    <a:lnTo>
                      <a:pt x="8798" y="1013"/>
                    </a:lnTo>
                    <a:lnTo>
                      <a:pt x="8813" y="994"/>
                    </a:lnTo>
                    <a:lnTo>
                      <a:pt x="8826" y="973"/>
                    </a:lnTo>
                    <a:lnTo>
                      <a:pt x="8838" y="952"/>
                    </a:lnTo>
                    <a:lnTo>
                      <a:pt x="8849" y="929"/>
                    </a:lnTo>
                    <a:lnTo>
                      <a:pt x="8859" y="906"/>
                    </a:lnTo>
                    <a:lnTo>
                      <a:pt x="8867" y="881"/>
                    </a:lnTo>
                    <a:lnTo>
                      <a:pt x="8872" y="854"/>
                    </a:lnTo>
                    <a:lnTo>
                      <a:pt x="8876" y="827"/>
                    </a:lnTo>
                    <a:lnTo>
                      <a:pt x="8878" y="798"/>
                    </a:lnTo>
                    <a:lnTo>
                      <a:pt x="8878" y="768"/>
                    </a:lnTo>
                    <a:lnTo>
                      <a:pt x="8878" y="739"/>
                    </a:lnTo>
                    <a:lnTo>
                      <a:pt x="8876" y="708"/>
                    </a:lnTo>
                    <a:lnTo>
                      <a:pt x="8871" y="681"/>
                    </a:lnTo>
                    <a:lnTo>
                      <a:pt x="8865" y="654"/>
                    </a:lnTo>
                    <a:lnTo>
                      <a:pt x="8857" y="629"/>
                    </a:lnTo>
                    <a:lnTo>
                      <a:pt x="8849" y="604"/>
                    </a:lnTo>
                    <a:lnTo>
                      <a:pt x="8838" y="581"/>
                    </a:lnTo>
                    <a:lnTo>
                      <a:pt x="8824" y="560"/>
                    </a:lnTo>
                    <a:lnTo>
                      <a:pt x="8811" y="539"/>
                    </a:lnTo>
                    <a:lnTo>
                      <a:pt x="8796" y="522"/>
                    </a:lnTo>
                    <a:lnTo>
                      <a:pt x="8780" y="505"/>
                    </a:lnTo>
                    <a:lnTo>
                      <a:pt x="8765" y="489"/>
                    </a:lnTo>
                    <a:lnTo>
                      <a:pt x="8748" y="476"/>
                    </a:lnTo>
                    <a:lnTo>
                      <a:pt x="8730" y="464"/>
                    </a:lnTo>
                    <a:lnTo>
                      <a:pt x="8711" y="455"/>
                    </a:lnTo>
                    <a:lnTo>
                      <a:pt x="8692" y="447"/>
                    </a:lnTo>
                    <a:lnTo>
                      <a:pt x="8669" y="439"/>
                    </a:lnTo>
                    <a:lnTo>
                      <a:pt x="8640" y="434"/>
                    </a:lnTo>
                    <a:lnTo>
                      <a:pt x="8607" y="430"/>
                    </a:lnTo>
                    <a:lnTo>
                      <a:pt x="8567" y="426"/>
                    </a:lnTo>
                    <a:lnTo>
                      <a:pt x="8523" y="422"/>
                    </a:lnTo>
                    <a:lnTo>
                      <a:pt x="8473" y="420"/>
                    </a:lnTo>
                    <a:lnTo>
                      <a:pt x="8416" y="418"/>
                    </a:lnTo>
                    <a:lnTo>
                      <a:pt x="8354" y="418"/>
                    </a:lnTo>
                    <a:lnTo>
                      <a:pt x="8154" y="418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/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8494992" y="-1482073"/>
                <a:ext cx="674296" cy="76129"/>
              </a:xfrm>
              <a:custGeom>
                <a:avLst/>
                <a:gdLst>
                  <a:gd name="T0" fmla="*/ 1701 w 22719"/>
                  <a:gd name="T1" fmla="*/ 43 h 2565"/>
                  <a:gd name="T2" fmla="*/ 3247 w 22719"/>
                  <a:gd name="T3" fmla="*/ 2105 h 2565"/>
                  <a:gd name="T4" fmla="*/ 5221 w 22719"/>
                  <a:gd name="T5" fmla="*/ 43 h 2565"/>
                  <a:gd name="T6" fmla="*/ 7154 w 22719"/>
                  <a:gd name="T7" fmla="*/ 43 h 2565"/>
                  <a:gd name="T8" fmla="*/ 7191 w 22719"/>
                  <a:gd name="T9" fmla="*/ 2523 h 2565"/>
                  <a:gd name="T10" fmla="*/ 8406 w 22719"/>
                  <a:gd name="T11" fmla="*/ 2523 h 2565"/>
                  <a:gd name="T12" fmla="*/ 10508 w 22719"/>
                  <a:gd name="T13" fmla="*/ 2523 h 2565"/>
                  <a:gd name="T14" fmla="*/ 11693 w 22719"/>
                  <a:gd name="T15" fmla="*/ 797 h 2565"/>
                  <a:gd name="T16" fmla="*/ 11731 w 22719"/>
                  <a:gd name="T17" fmla="*/ 1079 h 2565"/>
                  <a:gd name="T18" fmla="*/ 11914 w 22719"/>
                  <a:gd name="T19" fmla="*/ 1229 h 2565"/>
                  <a:gd name="T20" fmla="*/ 12217 w 22719"/>
                  <a:gd name="T21" fmla="*/ 1235 h 2565"/>
                  <a:gd name="T22" fmla="*/ 12440 w 22719"/>
                  <a:gd name="T23" fmla="*/ 1145 h 2565"/>
                  <a:gd name="T24" fmla="*/ 12361 w 22719"/>
                  <a:gd name="T25" fmla="*/ 1582 h 2565"/>
                  <a:gd name="T26" fmla="*/ 12087 w 22719"/>
                  <a:gd name="T27" fmla="*/ 1652 h 2565"/>
                  <a:gd name="T28" fmla="*/ 11764 w 22719"/>
                  <a:gd name="T29" fmla="*/ 1630 h 2565"/>
                  <a:gd name="T30" fmla="*/ 11493 w 22719"/>
                  <a:gd name="T31" fmla="*/ 1488 h 2565"/>
                  <a:gd name="T32" fmla="*/ 11328 w 22719"/>
                  <a:gd name="T33" fmla="*/ 1237 h 2565"/>
                  <a:gd name="T34" fmla="*/ 13313 w 22719"/>
                  <a:gd name="T35" fmla="*/ 2523 h 2565"/>
                  <a:gd name="T36" fmla="*/ 13722 w 22719"/>
                  <a:gd name="T37" fmla="*/ 2105 h 2565"/>
                  <a:gd name="T38" fmla="*/ 16852 w 22719"/>
                  <a:gd name="T39" fmla="*/ 1959 h 2565"/>
                  <a:gd name="T40" fmla="*/ 16673 w 22719"/>
                  <a:gd name="T41" fmla="*/ 2293 h 2565"/>
                  <a:gd name="T42" fmla="*/ 16420 w 22719"/>
                  <a:gd name="T43" fmla="*/ 2491 h 2565"/>
                  <a:gd name="T44" fmla="*/ 16103 w 22719"/>
                  <a:gd name="T45" fmla="*/ 2563 h 2565"/>
                  <a:gd name="T46" fmla="*/ 15704 w 22719"/>
                  <a:gd name="T47" fmla="*/ 2489 h 2565"/>
                  <a:gd name="T48" fmla="*/ 15385 w 22719"/>
                  <a:gd name="T49" fmla="*/ 2214 h 2565"/>
                  <a:gd name="T50" fmla="*/ 15174 w 22719"/>
                  <a:gd name="T51" fmla="*/ 1721 h 2565"/>
                  <a:gd name="T52" fmla="*/ 15145 w 22719"/>
                  <a:gd name="T53" fmla="*/ 1077 h 2565"/>
                  <a:gd name="T54" fmla="*/ 15295 w 22719"/>
                  <a:gd name="T55" fmla="*/ 509 h 2565"/>
                  <a:gd name="T56" fmla="*/ 15592 w 22719"/>
                  <a:gd name="T57" fmla="*/ 148 h 2565"/>
                  <a:gd name="T58" fmla="*/ 15986 w 22719"/>
                  <a:gd name="T59" fmla="*/ 6 h 2565"/>
                  <a:gd name="T60" fmla="*/ 16366 w 22719"/>
                  <a:gd name="T61" fmla="*/ 46 h 2565"/>
                  <a:gd name="T62" fmla="*/ 16660 w 22719"/>
                  <a:gd name="T63" fmla="*/ 235 h 2565"/>
                  <a:gd name="T64" fmla="*/ 16817 w 22719"/>
                  <a:gd name="T65" fmla="*/ 473 h 2565"/>
                  <a:gd name="T66" fmla="*/ 16483 w 22719"/>
                  <a:gd name="T67" fmla="*/ 795 h 2565"/>
                  <a:gd name="T68" fmla="*/ 16280 w 22719"/>
                  <a:gd name="T69" fmla="*/ 490 h 2565"/>
                  <a:gd name="T70" fmla="*/ 15986 w 22719"/>
                  <a:gd name="T71" fmla="*/ 436 h 2565"/>
                  <a:gd name="T72" fmla="*/ 15775 w 22719"/>
                  <a:gd name="T73" fmla="*/ 540 h 2565"/>
                  <a:gd name="T74" fmla="*/ 15625 w 22719"/>
                  <a:gd name="T75" fmla="*/ 772 h 2565"/>
                  <a:gd name="T76" fmla="*/ 15560 w 22719"/>
                  <a:gd name="T77" fmla="*/ 1164 h 2565"/>
                  <a:gd name="T78" fmla="*/ 15585 w 22719"/>
                  <a:gd name="T79" fmla="*/ 1630 h 2565"/>
                  <a:gd name="T80" fmla="*/ 15696 w 22719"/>
                  <a:gd name="T81" fmla="*/ 1940 h 2565"/>
                  <a:gd name="T82" fmla="*/ 15878 w 22719"/>
                  <a:gd name="T83" fmla="*/ 2099 h 2565"/>
                  <a:gd name="T84" fmla="*/ 16095 w 22719"/>
                  <a:gd name="T85" fmla="*/ 2135 h 2565"/>
                  <a:gd name="T86" fmla="*/ 16259 w 22719"/>
                  <a:gd name="T87" fmla="*/ 2078 h 2565"/>
                  <a:gd name="T88" fmla="*/ 16391 w 22719"/>
                  <a:gd name="T89" fmla="*/ 1940 h 2565"/>
                  <a:gd name="T90" fmla="*/ 17265 w 22719"/>
                  <a:gd name="T91" fmla="*/ 2523 h 2565"/>
                  <a:gd name="T92" fmla="*/ 17831 w 22719"/>
                  <a:gd name="T93" fmla="*/ 1041 h 2565"/>
                  <a:gd name="T94" fmla="*/ 17981 w 22719"/>
                  <a:gd name="T95" fmla="*/ 713 h 2565"/>
                  <a:gd name="T96" fmla="*/ 18181 w 22719"/>
                  <a:gd name="T97" fmla="*/ 225 h 2565"/>
                  <a:gd name="T98" fmla="*/ 18407 w 22719"/>
                  <a:gd name="T99" fmla="*/ 58 h 2565"/>
                  <a:gd name="T100" fmla="*/ 18682 w 22719"/>
                  <a:gd name="T101" fmla="*/ 396 h 2565"/>
                  <a:gd name="T102" fmla="*/ 18453 w 22719"/>
                  <a:gd name="T103" fmla="*/ 467 h 2565"/>
                  <a:gd name="T104" fmla="*/ 18319 w 22719"/>
                  <a:gd name="T105" fmla="*/ 788 h 2565"/>
                  <a:gd name="T106" fmla="*/ 18194 w 22719"/>
                  <a:gd name="T107" fmla="*/ 1112 h 2565"/>
                  <a:gd name="T108" fmla="*/ 18121 w 22719"/>
                  <a:gd name="T109" fmla="*/ 1277 h 2565"/>
                  <a:gd name="T110" fmla="*/ 18348 w 22719"/>
                  <a:gd name="T111" fmla="*/ 1542 h 2565"/>
                  <a:gd name="T112" fmla="*/ 18012 w 22719"/>
                  <a:gd name="T113" fmla="*/ 1822 h 2565"/>
                  <a:gd name="T114" fmla="*/ 17837 w 22719"/>
                  <a:gd name="T115" fmla="*/ 1496 h 2565"/>
                  <a:gd name="T116" fmla="*/ 18993 w 22719"/>
                  <a:gd name="T117" fmla="*/ 2523 h 2565"/>
                  <a:gd name="T118" fmla="*/ 19406 w 22719"/>
                  <a:gd name="T119" fmla="*/ 2523 h 2565"/>
                  <a:gd name="T120" fmla="*/ 22024 w 22719"/>
                  <a:gd name="T121" fmla="*/ 1248 h 2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719" h="2565">
                    <a:moveTo>
                      <a:pt x="0" y="2523"/>
                    </a:moveTo>
                    <a:lnTo>
                      <a:pt x="0" y="64"/>
                    </a:lnTo>
                    <a:lnTo>
                      <a:pt x="1431" y="64"/>
                    </a:lnTo>
                    <a:lnTo>
                      <a:pt x="1431" y="482"/>
                    </a:lnTo>
                    <a:lnTo>
                      <a:pt x="409" y="482"/>
                    </a:lnTo>
                    <a:lnTo>
                      <a:pt x="409" y="2523"/>
                    </a:lnTo>
                    <a:lnTo>
                      <a:pt x="0" y="2523"/>
                    </a:lnTo>
                    <a:close/>
                    <a:moveTo>
                      <a:pt x="1701" y="2523"/>
                    </a:moveTo>
                    <a:lnTo>
                      <a:pt x="1701" y="43"/>
                    </a:lnTo>
                    <a:lnTo>
                      <a:pt x="3210" y="43"/>
                    </a:lnTo>
                    <a:lnTo>
                      <a:pt x="3210" y="463"/>
                    </a:lnTo>
                    <a:lnTo>
                      <a:pt x="2110" y="463"/>
                    </a:lnTo>
                    <a:lnTo>
                      <a:pt x="2110" y="1012"/>
                    </a:lnTo>
                    <a:lnTo>
                      <a:pt x="3132" y="1012"/>
                    </a:lnTo>
                    <a:lnTo>
                      <a:pt x="3132" y="1431"/>
                    </a:lnTo>
                    <a:lnTo>
                      <a:pt x="2110" y="1431"/>
                    </a:lnTo>
                    <a:lnTo>
                      <a:pt x="2110" y="2105"/>
                    </a:lnTo>
                    <a:lnTo>
                      <a:pt x="3247" y="2105"/>
                    </a:lnTo>
                    <a:lnTo>
                      <a:pt x="3247" y="2523"/>
                    </a:lnTo>
                    <a:lnTo>
                      <a:pt x="1701" y="2523"/>
                    </a:lnTo>
                    <a:close/>
                    <a:moveTo>
                      <a:pt x="3594" y="2523"/>
                    </a:moveTo>
                    <a:lnTo>
                      <a:pt x="3594" y="43"/>
                    </a:lnTo>
                    <a:lnTo>
                      <a:pt x="4005" y="43"/>
                    </a:lnTo>
                    <a:lnTo>
                      <a:pt x="4005" y="1018"/>
                    </a:lnTo>
                    <a:lnTo>
                      <a:pt x="4810" y="1018"/>
                    </a:lnTo>
                    <a:lnTo>
                      <a:pt x="4810" y="43"/>
                    </a:lnTo>
                    <a:lnTo>
                      <a:pt x="5221" y="43"/>
                    </a:lnTo>
                    <a:lnTo>
                      <a:pt x="5221" y="2523"/>
                    </a:lnTo>
                    <a:lnTo>
                      <a:pt x="4810" y="2523"/>
                    </a:lnTo>
                    <a:lnTo>
                      <a:pt x="4810" y="1438"/>
                    </a:lnTo>
                    <a:lnTo>
                      <a:pt x="4005" y="1438"/>
                    </a:lnTo>
                    <a:lnTo>
                      <a:pt x="4005" y="2523"/>
                    </a:lnTo>
                    <a:lnTo>
                      <a:pt x="3594" y="2523"/>
                    </a:lnTo>
                    <a:close/>
                    <a:moveTo>
                      <a:pt x="5645" y="2523"/>
                    </a:moveTo>
                    <a:lnTo>
                      <a:pt x="5645" y="43"/>
                    </a:lnTo>
                    <a:lnTo>
                      <a:pt x="7154" y="43"/>
                    </a:lnTo>
                    <a:lnTo>
                      <a:pt x="7154" y="463"/>
                    </a:lnTo>
                    <a:lnTo>
                      <a:pt x="6054" y="463"/>
                    </a:lnTo>
                    <a:lnTo>
                      <a:pt x="6054" y="1012"/>
                    </a:lnTo>
                    <a:lnTo>
                      <a:pt x="7075" y="1012"/>
                    </a:lnTo>
                    <a:lnTo>
                      <a:pt x="7075" y="1431"/>
                    </a:lnTo>
                    <a:lnTo>
                      <a:pt x="6054" y="1431"/>
                    </a:lnTo>
                    <a:lnTo>
                      <a:pt x="6054" y="2105"/>
                    </a:lnTo>
                    <a:lnTo>
                      <a:pt x="7191" y="2105"/>
                    </a:lnTo>
                    <a:lnTo>
                      <a:pt x="7191" y="2523"/>
                    </a:lnTo>
                    <a:lnTo>
                      <a:pt x="5645" y="2523"/>
                    </a:lnTo>
                    <a:close/>
                    <a:moveTo>
                      <a:pt x="7995" y="2523"/>
                    </a:moveTo>
                    <a:lnTo>
                      <a:pt x="7995" y="463"/>
                    </a:lnTo>
                    <a:lnTo>
                      <a:pt x="7392" y="463"/>
                    </a:lnTo>
                    <a:lnTo>
                      <a:pt x="7392" y="43"/>
                    </a:lnTo>
                    <a:lnTo>
                      <a:pt x="9007" y="43"/>
                    </a:lnTo>
                    <a:lnTo>
                      <a:pt x="9007" y="463"/>
                    </a:lnTo>
                    <a:lnTo>
                      <a:pt x="8406" y="463"/>
                    </a:lnTo>
                    <a:lnTo>
                      <a:pt x="8406" y="2523"/>
                    </a:lnTo>
                    <a:lnTo>
                      <a:pt x="7995" y="2523"/>
                    </a:lnTo>
                    <a:close/>
                    <a:moveTo>
                      <a:pt x="9274" y="2523"/>
                    </a:moveTo>
                    <a:lnTo>
                      <a:pt x="9274" y="43"/>
                    </a:lnTo>
                    <a:lnTo>
                      <a:pt x="9665" y="43"/>
                    </a:lnTo>
                    <a:lnTo>
                      <a:pt x="9665" y="1696"/>
                    </a:lnTo>
                    <a:lnTo>
                      <a:pt x="10487" y="43"/>
                    </a:lnTo>
                    <a:lnTo>
                      <a:pt x="10898" y="43"/>
                    </a:lnTo>
                    <a:lnTo>
                      <a:pt x="10898" y="2523"/>
                    </a:lnTo>
                    <a:lnTo>
                      <a:pt x="10508" y="2523"/>
                    </a:lnTo>
                    <a:lnTo>
                      <a:pt x="10508" y="907"/>
                    </a:lnTo>
                    <a:lnTo>
                      <a:pt x="9687" y="2523"/>
                    </a:lnTo>
                    <a:lnTo>
                      <a:pt x="9274" y="2523"/>
                    </a:lnTo>
                    <a:close/>
                    <a:moveTo>
                      <a:pt x="11282" y="930"/>
                    </a:moveTo>
                    <a:lnTo>
                      <a:pt x="11282" y="43"/>
                    </a:lnTo>
                    <a:lnTo>
                      <a:pt x="11691" y="43"/>
                    </a:lnTo>
                    <a:lnTo>
                      <a:pt x="11691" y="701"/>
                    </a:lnTo>
                    <a:lnTo>
                      <a:pt x="11691" y="751"/>
                    </a:lnTo>
                    <a:lnTo>
                      <a:pt x="11693" y="797"/>
                    </a:lnTo>
                    <a:lnTo>
                      <a:pt x="11695" y="841"/>
                    </a:lnTo>
                    <a:lnTo>
                      <a:pt x="11697" y="882"/>
                    </a:lnTo>
                    <a:lnTo>
                      <a:pt x="11699" y="918"/>
                    </a:lnTo>
                    <a:lnTo>
                      <a:pt x="11701" y="951"/>
                    </a:lnTo>
                    <a:lnTo>
                      <a:pt x="11704" y="981"/>
                    </a:lnTo>
                    <a:lnTo>
                      <a:pt x="11710" y="1008"/>
                    </a:lnTo>
                    <a:lnTo>
                      <a:pt x="11714" y="1033"/>
                    </a:lnTo>
                    <a:lnTo>
                      <a:pt x="11722" y="1056"/>
                    </a:lnTo>
                    <a:lnTo>
                      <a:pt x="11731" y="1079"/>
                    </a:lnTo>
                    <a:lnTo>
                      <a:pt x="11743" y="1100"/>
                    </a:lnTo>
                    <a:lnTo>
                      <a:pt x="11756" y="1122"/>
                    </a:lnTo>
                    <a:lnTo>
                      <a:pt x="11772" y="1141"/>
                    </a:lnTo>
                    <a:lnTo>
                      <a:pt x="11789" y="1160"/>
                    </a:lnTo>
                    <a:lnTo>
                      <a:pt x="11808" y="1177"/>
                    </a:lnTo>
                    <a:lnTo>
                      <a:pt x="11831" y="1195"/>
                    </a:lnTo>
                    <a:lnTo>
                      <a:pt x="11856" y="1208"/>
                    </a:lnTo>
                    <a:lnTo>
                      <a:pt x="11883" y="1220"/>
                    </a:lnTo>
                    <a:lnTo>
                      <a:pt x="11914" y="1229"/>
                    </a:lnTo>
                    <a:lnTo>
                      <a:pt x="11946" y="1237"/>
                    </a:lnTo>
                    <a:lnTo>
                      <a:pt x="11983" y="1243"/>
                    </a:lnTo>
                    <a:lnTo>
                      <a:pt x="12023" y="1246"/>
                    </a:lnTo>
                    <a:lnTo>
                      <a:pt x="12065" y="1248"/>
                    </a:lnTo>
                    <a:lnTo>
                      <a:pt x="12098" y="1246"/>
                    </a:lnTo>
                    <a:lnTo>
                      <a:pt x="12129" y="1244"/>
                    </a:lnTo>
                    <a:lnTo>
                      <a:pt x="12159" y="1243"/>
                    </a:lnTo>
                    <a:lnTo>
                      <a:pt x="12188" y="1239"/>
                    </a:lnTo>
                    <a:lnTo>
                      <a:pt x="12217" y="1235"/>
                    </a:lnTo>
                    <a:lnTo>
                      <a:pt x="12246" y="1229"/>
                    </a:lnTo>
                    <a:lnTo>
                      <a:pt x="12273" y="1221"/>
                    </a:lnTo>
                    <a:lnTo>
                      <a:pt x="12300" y="1214"/>
                    </a:lnTo>
                    <a:lnTo>
                      <a:pt x="12325" y="1204"/>
                    </a:lnTo>
                    <a:lnTo>
                      <a:pt x="12350" y="1195"/>
                    </a:lnTo>
                    <a:lnTo>
                      <a:pt x="12375" y="1183"/>
                    </a:lnTo>
                    <a:lnTo>
                      <a:pt x="12398" y="1172"/>
                    </a:lnTo>
                    <a:lnTo>
                      <a:pt x="12419" y="1158"/>
                    </a:lnTo>
                    <a:lnTo>
                      <a:pt x="12440" y="1145"/>
                    </a:lnTo>
                    <a:lnTo>
                      <a:pt x="12461" y="1129"/>
                    </a:lnTo>
                    <a:lnTo>
                      <a:pt x="12482" y="1112"/>
                    </a:lnTo>
                    <a:lnTo>
                      <a:pt x="12482" y="43"/>
                    </a:lnTo>
                    <a:lnTo>
                      <a:pt x="12891" y="43"/>
                    </a:lnTo>
                    <a:lnTo>
                      <a:pt x="12891" y="2523"/>
                    </a:lnTo>
                    <a:lnTo>
                      <a:pt x="12482" y="2523"/>
                    </a:lnTo>
                    <a:lnTo>
                      <a:pt x="12482" y="1525"/>
                    </a:lnTo>
                    <a:lnTo>
                      <a:pt x="12421" y="1556"/>
                    </a:lnTo>
                    <a:lnTo>
                      <a:pt x="12361" y="1582"/>
                    </a:lnTo>
                    <a:lnTo>
                      <a:pt x="12330" y="1594"/>
                    </a:lnTo>
                    <a:lnTo>
                      <a:pt x="12300" y="1605"/>
                    </a:lnTo>
                    <a:lnTo>
                      <a:pt x="12269" y="1615"/>
                    </a:lnTo>
                    <a:lnTo>
                      <a:pt x="12238" y="1625"/>
                    </a:lnTo>
                    <a:lnTo>
                      <a:pt x="12209" y="1632"/>
                    </a:lnTo>
                    <a:lnTo>
                      <a:pt x="12179" y="1638"/>
                    </a:lnTo>
                    <a:lnTo>
                      <a:pt x="12148" y="1644"/>
                    </a:lnTo>
                    <a:lnTo>
                      <a:pt x="12117" y="1648"/>
                    </a:lnTo>
                    <a:lnTo>
                      <a:pt x="12087" y="1652"/>
                    </a:lnTo>
                    <a:lnTo>
                      <a:pt x="12056" y="1655"/>
                    </a:lnTo>
                    <a:lnTo>
                      <a:pt x="12027" y="1655"/>
                    </a:lnTo>
                    <a:lnTo>
                      <a:pt x="11996" y="1657"/>
                    </a:lnTo>
                    <a:lnTo>
                      <a:pt x="11954" y="1655"/>
                    </a:lnTo>
                    <a:lnTo>
                      <a:pt x="11914" y="1653"/>
                    </a:lnTo>
                    <a:lnTo>
                      <a:pt x="11873" y="1650"/>
                    </a:lnTo>
                    <a:lnTo>
                      <a:pt x="11837" y="1644"/>
                    </a:lnTo>
                    <a:lnTo>
                      <a:pt x="11799" y="1638"/>
                    </a:lnTo>
                    <a:lnTo>
                      <a:pt x="11764" y="1630"/>
                    </a:lnTo>
                    <a:lnTo>
                      <a:pt x="11729" y="1621"/>
                    </a:lnTo>
                    <a:lnTo>
                      <a:pt x="11695" y="1609"/>
                    </a:lnTo>
                    <a:lnTo>
                      <a:pt x="11662" y="1596"/>
                    </a:lnTo>
                    <a:lnTo>
                      <a:pt x="11631" y="1582"/>
                    </a:lnTo>
                    <a:lnTo>
                      <a:pt x="11603" y="1567"/>
                    </a:lnTo>
                    <a:lnTo>
                      <a:pt x="11574" y="1550"/>
                    </a:lnTo>
                    <a:lnTo>
                      <a:pt x="11545" y="1531"/>
                    </a:lnTo>
                    <a:lnTo>
                      <a:pt x="11518" y="1511"/>
                    </a:lnTo>
                    <a:lnTo>
                      <a:pt x="11493" y="1488"/>
                    </a:lnTo>
                    <a:lnTo>
                      <a:pt x="11470" y="1465"/>
                    </a:lnTo>
                    <a:lnTo>
                      <a:pt x="11447" y="1442"/>
                    </a:lnTo>
                    <a:lnTo>
                      <a:pt x="11426" y="1415"/>
                    </a:lnTo>
                    <a:lnTo>
                      <a:pt x="11407" y="1390"/>
                    </a:lnTo>
                    <a:lnTo>
                      <a:pt x="11388" y="1362"/>
                    </a:lnTo>
                    <a:lnTo>
                      <a:pt x="11370" y="1333"/>
                    </a:lnTo>
                    <a:lnTo>
                      <a:pt x="11355" y="1302"/>
                    </a:lnTo>
                    <a:lnTo>
                      <a:pt x="11342" y="1269"/>
                    </a:lnTo>
                    <a:lnTo>
                      <a:pt x="11328" y="1237"/>
                    </a:lnTo>
                    <a:lnTo>
                      <a:pt x="11319" y="1202"/>
                    </a:lnTo>
                    <a:lnTo>
                      <a:pt x="11309" y="1168"/>
                    </a:lnTo>
                    <a:lnTo>
                      <a:pt x="11301" y="1131"/>
                    </a:lnTo>
                    <a:lnTo>
                      <a:pt x="11294" y="1093"/>
                    </a:lnTo>
                    <a:lnTo>
                      <a:pt x="11288" y="1054"/>
                    </a:lnTo>
                    <a:lnTo>
                      <a:pt x="11286" y="1014"/>
                    </a:lnTo>
                    <a:lnTo>
                      <a:pt x="11282" y="972"/>
                    </a:lnTo>
                    <a:lnTo>
                      <a:pt x="11282" y="930"/>
                    </a:lnTo>
                    <a:close/>
                    <a:moveTo>
                      <a:pt x="13313" y="2523"/>
                    </a:moveTo>
                    <a:lnTo>
                      <a:pt x="13313" y="43"/>
                    </a:lnTo>
                    <a:lnTo>
                      <a:pt x="14822" y="43"/>
                    </a:lnTo>
                    <a:lnTo>
                      <a:pt x="14822" y="463"/>
                    </a:lnTo>
                    <a:lnTo>
                      <a:pt x="13722" y="463"/>
                    </a:lnTo>
                    <a:lnTo>
                      <a:pt x="13722" y="1012"/>
                    </a:lnTo>
                    <a:lnTo>
                      <a:pt x="14744" y="1012"/>
                    </a:lnTo>
                    <a:lnTo>
                      <a:pt x="14744" y="1431"/>
                    </a:lnTo>
                    <a:lnTo>
                      <a:pt x="13722" y="1431"/>
                    </a:lnTo>
                    <a:lnTo>
                      <a:pt x="13722" y="2105"/>
                    </a:lnTo>
                    <a:lnTo>
                      <a:pt x="14859" y="2105"/>
                    </a:lnTo>
                    <a:lnTo>
                      <a:pt x="14859" y="2523"/>
                    </a:lnTo>
                    <a:lnTo>
                      <a:pt x="13313" y="2523"/>
                    </a:lnTo>
                    <a:close/>
                    <a:moveTo>
                      <a:pt x="16508" y="1611"/>
                    </a:moveTo>
                    <a:lnTo>
                      <a:pt x="16906" y="1765"/>
                    </a:lnTo>
                    <a:lnTo>
                      <a:pt x="16894" y="1817"/>
                    </a:lnTo>
                    <a:lnTo>
                      <a:pt x="16881" y="1865"/>
                    </a:lnTo>
                    <a:lnTo>
                      <a:pt x="16865" y="1913"/>
                    </a:lnTo>
                    <a:lnTo>
                      <a:pt x="16852" y="1959"/>
                    </a:lnTo>
                    <a:lnTo>
                      <a:pt x="16835" y="2003"/>
                    </a:lnTo>
                    <a:lnTo>
                      <a:pt x="16817" y="2045"/>
                    </a:lnTo>
                    <a:lnTo>
                      <a:pt x="16800" y="2085"/>
                    </a:lnTo>
                    <a:lnTo>
                      <a:pt x="16781" y="2126"/>
                    </a:lnTo>
                    <a:lnTo>
                      <a:pt x="16762" y="2162"/>
                    </a:lnTo>
                    <a:lnTo>
                      <a:pt x="16741" y="2197"/>
                    </a:lnTo>
                    <a:lnTo>
                      <a:pt x="16719" y="2231"/>
                    </a:lnTo>
                    <a:lnTo>
                      <a:pt x="16696" y="2262"/>
                    </a:lnTo>
                    <a:lnTo>
                      <a:pt x="16673" y="2293"/>
                    </a:lnTo>
                    <a:lnTo>
                      <a:pt x="16648" y="2322"/>
                    </a:lnTo>
                    <a:lnTo>
                      <a:pt x="16623" y="2348"/>
                    </a:lnTo>
                    <a:lnTo>
                      <a:pt x="16597" y="2373"/>
                    </a:lnTo>
                    <a:lnTo>
                      <a:pt x="16568" y="2396"/>
                    </a:lnTo>
                    <a:lnTo>
                      <a:pt x="16541" y="2418"/>
                    </a:lnTo>
                    <a:lnTo>
                      <a:pt x="16512" y="2439"/>
                    </a:lnTo>
                    <a:lnTo>
                      <a:pt x="16481" y="2456"/>
                    </a:lnTo>
                    <a:lnTo>
                      <a:pt x="16451" y="2473"/>
                    </a:lnTo>
                    <a:lnTo>
                      <a:pt x="16420" y="2491"/>
                    </a:lnTo>
                    <a:lnTo>
                      <a:pt x="16387" y="2504"/>
                    </a:lnTo>
                    <a:lnTo>
                      <a:pt x="16355" y="2517"/>
                    </a:lnTo>
                    <a:lnTo>
                      <a:pt x="16320" y="2529"/>
                    </a:lnTo>
                    <a:lnTo>
                      <a:pt x="16286" y="2539"/>
                    </a:lnTo>
                    <a:lnTo>
                      <a:pt x="16251" y="2546"/>
                    </a:lnTo>
                    <a:lnTo>
                      <a:pt x="16214" y="2552"/>
                    </a:lnTo>
                    <a:lnTo>
                      <a:pt x="16178" y="2558"/>
                    </a:lnTo>
                    <a:lnTo>
                      <a:pt x="16142" y="2562"/>
                    </a:lnTo>
                    <a:lnTo>
                      <a:pt x="16103" y="2563"/>
                    </a:lnTo>
                    <a:lnTo>
                      <a:pt x="16063" y="2565"/>
                    </a:lnTo>
                    <a:lnTo>
                      <a:pt x="16015" y="2563"/>
                    </a:lnTo>
                    <a:lnTo>
                      <a:pt x="15967" y="2560"/>
                    </a:lnTo>
                    <a:lnTo>
                      <a:pt x="15919" y="2554"/>
                    </a:lnTo>
                    <a:lnTo>
                      <a:pt x="15875" y="2546"/>
                    </a:lnTo>
                    <a:lnTo>
                      <a:pt x="15829" y="2535"/>
                    </a:lnTo>
                    <a:lnTo>
                      <a:pt x="15786" y="2521"/>
                    </a:lnTo>
                    <a:lnTo>
                      <a:pt x="15744" y="2506"/>
                    </a:lnTo>
                    <a:lnTo>
                      <a:pt x="15704" y="2489"/>
                    </a:lnTo>
                    <a:lnTo>
                      <a:pt x="15663" y="2467"/>
                    </a:lnTo>
                    <a:lnTo>
                      <a:pt x="15625" y="2444"/>
                    </a:lnTo>
                    <a:lnTo>
                      <a:pt x="15589" y="2419"/>
                    </a:lnTo>
                    <a:lnTo>
                      <a:pt x="15552" y="2393"/>
                    </a:lnTo>
                    <a:lnTo>
                      <a:pt x="15518" y="2362"/>
                    </a:lnTo>
                    <a:lnTo>
                      <a:pt x="15483" y="2331"/>
                    </a:lnTo>
                    <a:lnTo>
                      <a:pt x="15450" y="2297"/>
                    </a:lnTo>
                    <a:lnTo>
                      <a:pt x="15420" y="2258"/>
                    </a:lnTo>
                    <a:lnTo>
                      <a:pt x="15385" y="2214"/>
                    </a:lnTo>
                    <a:lnTo>
                      <a:pt x="15352" y="2166"/>
                    </a:lnTo>
                    <a:lnTo>
                      <a:pt x="15322" y="2118"/>
                    </a:lnTo>
                    <a:lnTo>
                      <a:pt x="15295" y="2066"/>
                    </a:lnTo>
                    <a:lnTo>
                      <a:pt x="15268" y="2014"/>
                    </a:lnTo>
                    <a:lnTo>
                      <a:pt x="15245" y="1959"/>
                    </a:lnTo>
                    <a:lnTo>
                      <a:pt x="15224" y="1903"/>
                    </a:lnTo>
                    <a:lnTo>
                      <a:pt x="15205" y="1844"/>
                    </a:lnTo>
                    <a:lnTo>
                      <a:pt x="15189" y="1784"/>
                    </a:lnTo>
                    <a:lnTo>
                      <a:pt x="15174" y="1721"/>
                    </a:lnTo>
                    <a:lnTo>
                      <a:pt x="15162" y="1655"/>
                    </a:lnTo>
                    <a:lnTo>
                      <a:pt x="15153" y="1590"/>
                    </a:lnTo>
                    <a:lnTo>
                      <a:pt x="15145" y="1521"/>
                    </a:lnTo>
                    <a:lnTo>
                      <a:pt x="15139" y="1452"/>
                    </a:lnTo>
                    <a:lnTo>
                      <a:pt x="15135" y="1379"/>
                    </a:lnTo>
                    <a:lnTo>
                      <a:pt x="15134" y="1306"/>
                    </a:lnTo>
                    <a:lnTo>
                      <a:pt x="15135" y="1227"/>
                    </a:lnTo>
                    <a:lnTo>
                      <a:pt x="15139" y="1150"/>
                    </a:lnTo>
                    <a:lnTo>
                      <a:pt x="15145" y="1077"/>
                    </a:lnTo>
                    <a:lnTo>
                      <a:pt x="15153" y="1004"/>
                    </a:lnTo>
                    <a:lnTo>
                      <a:pt x="15162" y="935"/>
                    </a:lnTo>
                    <a:lnTo>
                      <a:pt x="15174" y="868"/>
                    </a:lnTo>
                    <a:lnTo>
                      <a:pt x="15189" y="803"/>
                    </a:lnTo>
                    <a:lnTo>
                      <a:pt x="15206" y="740"/>
                    </a:lnTo>
                    <a:lnTo>
                      <a:pt x="15226" y="678"/>
                    </a:lnTo>
                    <a:lnTo>
                      <a:pt x="15247" y="620"/>
                    </a:lnTo>
                    <a:lnTo>
                      <a:pt x="15270" y="563"/>
                    </a:lnTo>
                    <a:lnTo>
                      <a:pt x="15295" y="509"/>
                    </a:lnTo>
                    <a:lnTo>
                      <a:pt x="15324" y="455"/>
                    </a:lnTo>
                    <a:lnTo>
                      <a:pt x="15354" y="405"/>
                    </a:lnTo>
                    <a:lnTo>
                      <a:pt x="15385" y="357"/>
                    </a:lnTo>
                    <a:lnTo>
                      <a:pt x="15422" y="311"/>
                    </a:lnTo>
                    <a:lnTo>
                      <a:pt x="15452" y="275"/>
                    </a:lnTo>
                    <a:lnTo>
                      <a:pt x="15485" y="238"/>
                    </a:lnTo>
                    <a:lnTo>
                      <a:pt x="15519" y="206"/>
                    </a:lnTo>
                    <a:lnTo>
                      <a:pt x="15556" y="177"/>
                    </a:lnTo>
                    <a:lnTo>
                      <a:pt x="15592" y="148"/>
                    </a:lnTo>
                    <a:lnTo>
                      <a:pt x="15631" y="123"/>
                    </a:lnTo>
                    <a:lnTo>
                      <a:pt x="15671" y="100"/>
                    </a:lnTo>
                    <a:lnTo>
                      <a:pt x="15711" y="79"/>
                    </a:lnTo>
                    <a:lnTo>
                      <a:pt x="15754" y="60"/>
                    </a:lnTo>
                    <a:lnTo>
                      <a:pt x="15798" y="45"/>
                    </a:lnTo>
                    <a:lnTo>
                      <a:pt x="15844" y="31"/>
                    </a:lnTo>
                    <a:lnTo>
                      <a:pt x="15890" y="21"/>
                    </a:lnTo>
                    <a:lnTo>
                      <a:pt x="15938" y="12"/>
                    </a:lnTo>
                    <a:lnTo>
                      <a:pt x="15986" y="6"/>
                    </a:lnTo>
                    <a:lnTo>
                      <a:pt x="16036" y="2"/>
                    </a:lnTo>
                    <a:lnTo>
                      <a:pt x="16088" y="0"/>
                    </a:lnTo>
                    <a:lnTo>
                      <a:pt x="16130" y="2"/>
                    </a:lnTo>
                    <a:lnTo>
                      <a:pt x="16172" y="4"/>
                    </a:lnTo>
                    <a:lnTo>
                      <a:pt x="16213" y="10"/>
                    </a:lnTo>
                    <a:lnTo>
                      <a:pt x="16253" y="16"/>
                    </a:lnTo>
                    <a:lnTo>
                      <a:pt x="16291" y="23"/>
                    </a:lnTo>
                    <a:lnTo>
                      <a:pt x="16330" y="33"/>
                    </a:lnTo>
                    <a:lnTo>
                      <a:pt x="16366" y="46"/>
                    </a:lnTo>
                    <a:lnTo>
                      <a:pt x="16403" y="60"/>
                    </a:lnTo>
                    <a:lnTo>
                      <a:pt x="16437" y="75"/>
                    </a:lnTo>
                    <a:lnTo>
                      <a:pt x="16472" y="93"/>
                    </a:lnTo>
                    <a:lnTo>
                      <a:pt x="16504" y="112"/>
                    </a:lnTo>
                    <a:lnTo>
                      <a:pt x="16537" y="133"/>
                    </a:lnTo>
                    <a:lnTo>
                      <a:pt x="16570" y="156"/>
                    </a:lnTo>
                    <a:lnTo>
                      <a:pt x="16600" y="179"/>
                    </a:lnTo>
                    <a:lnTo>
                      <a:pt x="16631" y="206"/>
                    </a:lnTo>
                    <a:lnTo>
                      <a:pt x="16660" y="235"/>
                    </a:lnTo>
                    <a:lnTo>
                      <a:pt x="16681" y="256"/>
                    </a:lnTo>
                    <a:lnTo>
                      <a:pt x="16700" y="279"/>
                    </a:lnTo>
                    <a:lnTo>
                      <a:pt x="16718" y="302"/>
                    </a:lnTo>
                    <a:lnTo>
                      <a:pt x="16737" y="327"/>
                    </a:lnTo>
                    <a:lnTo>
                      <a:pt x="16754" y="354"/>
                    </a:lnTo>
                    <a:lnTo>
                      <a:pt x="16771" y="381"/>
                    </a:lnTo>
                    <a:lnTo>
                      <a:pt x="16787" y="411"/>
                    </a:lnTo>
                    <a:lnTo>
                      <a:pt x="16802" y="440"/>
                    </a:lnTo>
                    <a:lnTo>
                      <a:pt x="16817" y="473"/>
                    </a:lnTo>
                    <a:lnTo>
                      <a:pt x="16831" y="505"/>
                    </a:lnTo>
                    <a:lnTo>
                      <a:pt x="16844" y="538"/>
                    </a:lnTo>
                    <a:lnTo>
                      <a:pt x="16856" y="574"/>
                    </a:lnTo>
                    <a:lnTo>
                      <a:pt x="16869" y="609"/>
                    </a:lnTo>
                    <a:lnTo>
                      <a:pt x="16881" y="647"/>
                    </a:lnTo>
                    <a:lnTo>
                      <a:pt x="16890" y="686"/>
                    </a:lnTo>
                    <a:lnTo>
                      <a:pt x="16900" y="726"/>
                    </a:lnTo>
                    <a:lnTo>
                      <a:pt x="16495" y="845"/>
                    </a:lnTo>
                    <a:lnTo>
                      <a:pt x="16483" y="795"/>
                    </a:lnTo>
                    <a:lnTo>
                      <a:pt x="16470" y="751"/>
                    </a:lnTo>
                    <a:lnTo>
                      <a:pt x="16454" y="707"/>
                    </a:lnTo>
                    <a:lnTo>
                      <a:pt x="16437" y="667"/>
                    </a:lnTo>
                    <a:lnTo>
                      <a:pt x="16416" y="630"/>
                    </a:lnTo>
                    <a:lnTo>
                      <a:pt x="16393" y="596"/>
                    </a:lnTo>
                    <a:lnTo>
                      <a:pt x="16368" y="565"/>
                    </a:lnTo>
                    <a:lnTo>
                      <a:pt x="16339" y="536"/>
                    </a:lnTo>
                    <a:lnTo>
                      <a:pt x="16310" y="511"/>
                    </a:lnTo>
                    <a:lnTo>
                      <a:pt x="16280" y="490"/>
                    </a:lnTo>
                    <a:lnTo>
                      <a:pt x="16247" y="471"/>
                    </a:lnTo>
                    <a:lnTo>
                      <a:pt x="16213" y="455"/>
                    </a:lnTo>
                    <a:lnTo>
                      <a:pt x="16178" y="444"/>
                    </a:lnTo>
                    <a:lnTo>
                      <a:pt x="16143" y="436"/>
                    </a:lnTo>
                    <a:lnTo>
                      <a:pt x="16105" y="430"/>
                    </a:lnTo>
                    <a:lnTo>
                      <a:pt x="16067" y="429"/>
                    </a:lnTo>
                    <a:lnTo>
                      <a:pt x="16040" y="430"/>
                    </a:lnTo>
                    <a:lnTo>
                      <a:pt x="16011" y="432"/>
                    </a:lnTo>
                    <a:lnTo>
                      <a:pt x="15986" y="436"/>
                    </a:lnTo>
                    <a:lnTo>
                      <a:pt x="15959" y="442"/>
                    </a:lnTo>
                    <a:lnTo>
                      <a:pt x="15934" y="448"/>
                    </a:lnTo>
                    <a:lnTo>
                      <a:pt x="15909" y="457"/>
                    </a:lnTo>
                    <a:lnTo>
                      <a:pt x="15886" y="467"/>
                    </a:lnTo>
                    <a:lnTo>
                      <a:pt x="15863" y="478"/>
                    </a:lnTo>
                    <a:lnTo>
                      <a:pt x="15840" y="490"/>
                    </a:lnTo>
                    <a:lnTo>
                      <a:pt x="15817" y="505"/>
                    </a:lnTo>
                    <a:lnTo>
                      <a:pt x="15796" y="521"/>
                    </a:lnTo>
                    <a:lnTo>
                      <a:pt x="15775" y="540"/>
                    </a:lnTo>
                    <a:lnTo>
                      <a:pt x="15756" y="559"/>
                    </a:lnTo>
                    <a:lnTo>
                      <a:pt x="15736" y="578"/>
                    </a:lnTo>
                    <a:lnTo>
                      <a:pt x="15717" y="601"/>
                    </a:lnTo>
                    <a:lnTo>
                      <a:pt x="15700" y="624"/>
                    </a:lnTo>
                    <a:lnTo>
                      <a:pt x="15683" y="651"/>
                    </a:lnTo>
                    <a:lnTo>
                      <a:pt x="15665" y="678"/>
                    </a:lnTo>
                    <a:lnTo>
                      <a:pt x="15652" y="707"/>
                    </a:lnTo>
                    <a:lnTo>
                      <a:pt x="15637" y="740"/>
                    </a:lnTo>
                    <a:lnTo>
                      <a:pt x="15625" y="772"/>
                    </a:lnTo>
                    <a:lnTo>
                      <a:pt x="15614" y="809"/>
                    </a:lnTo>
                    <a:lnTo>
                      <a:pt x="15602" y="845"/>
                    </a:lnTo>
                    <a:lnTo>
                      <a:pt x="15592" y="885"/>
                    </a:lnTo>
                    <a:lnTo>
                      <a:pt x="15585" y="926"/>
                    </a:lnTo>
                    <a:lnTo>
                      <a:pt x="15577" y="970"/>
                    </a:lnTo>
                    <a:lnTo>
                      <a:pt x="15571" y="1016"/>
                    </a:lnTo>
                    <a:lnTo>
                      <a:pt x="15566" y="1062"/>
                    </a:lnTo>
                    <a:lnTo>
                      <a:pt x="15562" y="1112"/>
                    </a:lnTo>
                    <a:lnTo>
                      <a:pt x="15560" y="1164"/>
                    </a:lnTo>
                    <a:lnTo>
                      <a:pt x="15558" y="1218"/>
                    </a:lnTo>
                    <a:lnTo>
                      <a:pt x="15558" y="1273"/>
                    </a:lnTo>
                    <a:lnTo>
                      <a:pt x="15558" y="1331"/>
                    </a:lnTo>
                    <a:lnTo>
                      <a:pt x="15560" y="1387"/>
                    </a:lnTo>
                    <a:lnTo>
                      <a:pt x="15562" y="1438"/>
                    </a:lnTo>
                    <a:lnTo>
                      <a:pt x="15566" y="1490"/>
                    </a:lnTo>
                    <a:lnTo>
                      <a:pt x="15571" y="1538"/>
                    </a:lnTo>
                    <a:lnTo>
                      <a:pt x="15577" y="1586"/>
                    </a:lnTo>
                    <a:lnTo>
                      <a:pt x="15585" y="1630"/>
                    </a:lnTo>
                    <a:lnTo>
                      <a:pt x="15592" y="1675"/>
                    </a:lnTo>
                    <a:lnTo>
                      <a:pt x="15602" y="1715"/>
                    </a:lnTo>
                    <a:lnTo>
                      <a:pt x="15612" y="1753"/>
                    </a:lnTo>
                    <a:lnTo>
                      <a:pt x="15623" y="1790"/>
                    </a:lnTo>
                    <a:lnTo>
                      <a:pt x="15635" y="1822"/>
                    </a:lnTo>
                    <a:lnTo>
                      <a:pt x="15648" y="1855"/>
                    </a:lnTo>
                    <a:lnTo>
                      <a:pt x="15663" y="1886"/>
                    </a:lnTo>
                    <a:lnTo>
                      <a:pt x="15679" y="1913"/>
                    </a:lnTo>
                    <a:lnTo>
                      <a:pt x="15696" y="1940"/>
                    </a:lnTo>
                    <a:lnTo>
                      <a:pt x="15713" y="1963"/>
                    </a:lnTo>
                    <a:lnTo>
                      <a:pt x="15733" y="1986"/>
                    </a:lnTo>
                    <a:lnTo>
                      <a:pt x="15752" y="2007"/>
                    </a:lnTo>
                    <a:lnTo>
                      <a:pt x="15771" y="2026"/>
                    </a:lnTo>
                    <a:lnTo>
                      <a:pt x="15790" y="2043"/>
                    </a:lnTo>
                    <a:lnTo>
                      <a:pt x="15811" y="2060"/>
                    </a:lnTo>
                    <a:lnTo>
                      <a:pt x="15832" y="2074"/>
                    </a:lnTo>
                    <a:lnTo>
                      <a:pt x="15855" y="2087"/>
                    </a:lnTo>
                    <a:lnTo>
                      <a:pt x="15878" y="2099"/>
                    </a:lnTo>
                    <a:lnTo>
                      <a:pt x="15902" y="2108"/>
                    </a:lnTo>
                    <a:lnTo>
                      <a:pt x="15926" y="2118"/>
                    </a:lnTo>
                    <a:lnTo>
                      <a:pt x="15951" y="2124"/>
                    </a:lnTo>
                    <a:lnTo>
                      <a:pt x="15976" y="2130"/>
                    </a:lnTo>
                    <a:lnTo>
                      <a:pt x="16001" y="2133"/>
                    </a:lnTo>
                    <a:lnTo>
                      <a:pt x="16028" y="2135"/>
                    </a:lnTo>
                    <a:lnTo>
                      <a:pt x="16057" y="2137"/>
                    </a:lnTo>
                    <a:lnTo>
                      <a:pt x="16076" y="2137"/>
                    </a:lnTo>
                    <a:lnTo>
                      <a:pt x="16095" y="2135"/>
                    </a:lnTo>
                    <a:lnTo>
                      <a:pt x="16117" y="2133"/>
                    </a:lnTo>
                    <a:lnTo>
                      <a:pt x="16136" y="2130"/>
                    </a:lnTo>
                    <a:lnTo>
                      <a:pt x="16153" y="2124"/>
                    </a:lnTo>
                    <a:lnTo>
                      <a:pt x="16172" y="2120"/>
                    </a:lnTo>
                    <a:lnTo>
                      <a:pt x="16190" y="2112"/>
                    </a:lnTo>
                    <a:lnTo>
                      <a:pt x="16209" y="2105"/>
                    </a:lnTo>
                    <a:lnTo>
                      <a:pt x="16226" y="2097"/>
                    </a:lnTo>
                    <a:lnTo>
                      <a:pt x="16241" y="2087"/>
                    </a:lnTo>
                    <a:lnTo>
                      <a:pt x="16259" y="2078"/>
                    </a:lnTo>
                    <a:lnTo>
                      <a:pt x="16276" y="2066"/>
                    </a:lnTo>
                    <a:lnTo>
                      <a:pt x="16291" y="2055"/>
                    </a:lnTo>
                    <a:lnTo>
                      <a:pt x="16307" y="2041"/>
                    </a:lnTo>
                    <a:lnTo>
                      <a:pt x="16322" y="2026"/>
                    </a:lnTo>
                    <a:lnTo>
                      <a:pt x="16337" y="2011"/>
                    </a:lnTo>
                    <a:lnTo>
                      <a:pt x="16351" y="1995"/>
                    </a:lnTo>
                    <a:lnTo>
                      <a:pt x="16366" y="1978"/>
                    </a:lnTo>
                    <a:lnTo>
                      <a:pt x="16380" y="1959"/>
                    </a:lnTo>
                    <a:lnTo>
                      <a:pt x="16391" y="1940"/>
                    </a:lnTo>
                    <a:lnTo>
                      <a:pt x="16405" y="1918"/>
                    </a:lnTo>
                    <a:lnTo>
                      <a:pt x="16416" y="1895"/>
                    </a:lnTo>
                    <a:lnTo>
                      <a:pt x="16428" y="1872"/>
                    </a:lnTo>
                    <a:lnTo>
                      <a:pt x="16439" y="1847"/>
                    </a:lnTo>
                    <a:lnTo>
                      <a:pt x="16458" y="1796"/>
                    </a:lnTo>
                    <a:lnTo>
                      <a:pt x="16478" y="1738"/>
                    </a:lnTo>
                    <a:lnTo>
                      <a:pt x="16493" y="1676"/>
                    </a:lnTo>
                    <a:lnTo>
                      <a:pt x="16508" y="1611"/>
                    </a:lnTo>
                    <a:close/>
                    <a:moveTo>
                      <a:pt x="17265" y="2523"/>
                    </a:moveTo>
                    <a:lnTo>
                      <a:pt x="17265" y="43"/>
                    </a:lnTo>
                    <a:lnTo>
                      <a:pt x="17674" y="43"/>
                    </a:lnTo>
                    <a:lnTo>
                      <a:pt x="17674" y="1099"/>
                    </a:lnTo>
                    <a:lnTo>
                      <a:pt x="17706" y="1093"/>
                    </a:lnTo>
                    <a:lnTo>
                      <a:pt x="17737" y="1087"/>
                    </a:lnTo>
                    <a:lnTo>
                      <a:pt x="17764" y="1077"/>
                    </a:lnTo>
                    <a:lnTo>
                      <a:pt x="17789" y="1068"/>
                    </a:lnTo>
                    <a:lnTo>
                      <a:pt x="17812" y="1054"/>
                    </a:lnTo>
                    <a:lnTo>
                      <a:pt x="17831" y="1041"/>
                    </a:lnTo>
                    <a:lnTo>
                      <a:pt x="17848" y="1024"/>
                    </a:lnTo>
                    <a:lnTo>
                      <a:pt x="17862" y="1006"/>
                    </a:lnTo>
                    <a:lnTo>
                      <a:pt x="17877" y="985"/>
                    </a:lnTo>
                    <a:lnTo>
                      <a:pt x="17891" y="956"/>
                    </a:lnTo>
                    <a:lnTo>
                      <a:pt x="17906" y="920"/>
                    </a:lnTo>
                    <a:lnTo>
                      <a:pt x="17923" y="878"/>
                    </a:lnTo>
                    <a:lnTo>
                      <a:pt x="17941" y="830"/>
                    </a:lnTo>
                    <a:lnTo>
                      <a:pt x="17960" y="774"/>
                    </a:lnTo>
                    <a:lnTo>
                      <a:pt x="17981" y="713"/>
                    </a:lnTo>
                    <a:lnTo>
                      <a:pt x="18002" y="644"/>
                    </a:lnTo>
                    <a:lnTo>
                      <a:pt x="18023" y="574"/>
                    </a:lnTo>
                    <a:lnTo>
                      <a:pt x="18044" y="509"/>
                    </a:lnTo>
                    <a:lnTo>
                      <a:pt x="18067" y="450"/>
                    </a:lnTo>
                    <a:lnTo>
                      <a:pt x="18090" y="396"/>
                    </a:lnTo>
                    <a:lnTo>
                      <a:pt x="18111" y="346"/>
                    </a:lnTo>
                    <a:lnTo>
                      <a:pt x="18134" y="300"/>
                    </a:lnTo>
                    <a:lnTo>
                      <a:pt x="18158" y="260"/>
                    </a:lnTo>
                    <a:lnTo>
                      <a:pt x="18181" y="225"/>
                    </a:lnTo>
                    <a:lnTo>
                      <a:pt x="18204" y="194"/>
                    </a:lnTo>
                    <a:lnTo>
                      <a:pt x="18229" y="165"/>
                    </a:lnTo>
                    <a:lnTo>
                      <a:pt x="18252" y="141"/>
                    </a:lnTo>
                    <a:lnTo>
                      <a:pt x="18277" y="119"/>
                    </a:lnTo>
                    <a:lnTo>
                      <a:pt x="18302" y="100"/>
                    </a:lnTo>
                    <a:lnTo>
                      <a:pt x="18326" y="87"/>
                    </a:lnTo>
                    <a:lnTo>
                      <a:pt x="18353" y="73"/>
                    </a:lnTo>
                    <a:lnTo>
                      <a:pt x="18378" y="66"/>
                    </a:lnTo>
                    <a:lnTo>
                      <a:pt x="18407" y="58"/>
                    </a:lnTo>
                    <a:lnTo>
                      <a:pt x="18440" y="52"/>
                    </a:lnTo>
                    <a:lnTo>
                      <a:pt x="18478" y="46"/>
                    </a:lnTo>
                    <a:lnTo>
                      <a:pt x="18520" y="41"/>
                    </a:lnTo>
                    <a:lnTo>
                      <a:pt x="18568" y="37"/>
                    </a:lnTo>
                    <a:lnTo>
                      <a:pt x="18620" y="31"/>
                    </a:lnTo>
                    <a:lnTo>
                      <a:pt x="18678" y="27"/>
                    </a:lnTo>
                    <a:lnTo>
                      <a:pt x="18739" y="25"/>
                    </a:lnTo>
                    <a:lnTo>
                      <a:pt x="18739" y="396"/>
                    </a:lnTo>
                    <a:lnTo>
                      <a:pt x="18682" y="396"/>
                    </a:lnTo>
                    <a:lnTo>
                      <a:pt x="18639" y="398"/>
                    </a:lnTo>
                    <a:lnTo>
                      <a:pt x="18601" y="402"/>
                    </a:lnTo>
                    <a:lnTo>
                      <a:pt x="18566" y="407"/>
                    </a:lnTo>
                    <a:lnTo>
                      <a:pt x="18536" y="417"/>
                    </a:lnTo>
                    <a:lnTo>
                      <a:pt x="18507" y="429"/>
                    </a:lnTo>
                    <a:lnTo>
                      <a:pt x="18484" y="442"/>
                    </a:lnTo>
                    <a:lnTo>
                      <a:pt x="18472" y="450"/>
                    </a:lnTo>
                    <a:lnTo>
                      <a:pt x="18463" y="459"/>
                    </a:lnTo>
                    <a:lnTo>
                      <a:pt x="18453" y="467"/>
                    </a:lnTo>
                    <a:lnTo>
                      <a:pt x="18446" y="477"/>
                    </a:lnTo>
                    <a:lnTo>
                      <a:pt x="18430" y="500"/>
                    </a:lnTo>
                    <a:lnTo>
                      <a:pt x="18415" y="526"/>
                    </a:lnTo>
                    <a:lnTo>
                      <a:pt x="18398" y="559"/>
                    </a:lnTo>
                    <a:lnTo>
                      <a:pt x="18382" y="596"/>
                    </a:lnTo>
                    <a:lnTo>
                      <a:pt x="18367" y="636"/>
                    </a:lnTo>
                    <a:lnTo>
                      <a:pt x="18351" y="682"/>
                    </a:lnTo>
                    <a:lnTo>
                      <a:pt x="18334" y="732"/>
                    </a:lnTo>
                    <a:lnTo>
                      <a:pt x="18319" y="788"/>
                    </a:lnTo>
                    <a:lnTo>
                      <a:pt x="18303" y="843"/>
                    </a:lnTo>
                    <a:lnTo>
                      <a:pt x="18288" y="893"/>
                    </a:lnTo>
                    <a:lnTo>
                      <a:pt x="18273" y="939"/>
                    </a:lnTo>
                    <a:lnTo>
                      <a:pt x="18257" y="980"/>
                    </a:lnTo>
                    <a:lnTo>
                      <a:pt x="18244" y="1014"/>
                    </a:lnTo>
                    <a:lnTo>
                      <a:pt x="18230" y="1047"/>
                    </a:lnTo>
                    <a:lnTo>
                      <a:pt x="18219" y="1072"/>
                    </a:lnTo>
                    <a:lnTo>
                      <a:pt x="18207" y="1093"/>
                    </a:lnTo>
                    <a:lnTo>
                      <a:pt x="18194" y="1112"/>
                    </a:lnTo>
                    <a:lnTo>
                      <a:pt x="18181" y="1131"/>
                    </a:lnTo>
                    <a:lnTo>
                      <a:pt x="18163" y="1150"/>
                    </a:lnTo>
                    <a:lnTo>
                      <a:pt x="18146" y="1170"/>
                    </a:lnTo>
                    <a:lnTo>
                      <a:pt x="18127" y="1187"/>
                    </a:lnTo>
                    <a:lnTo>
                      <a:pt x="18106" y="1206"/>
                    </a:lnTo>
                    <a:lnTo>
                      <a:pt x="18083" y="1225"/>
                    </a:lnTo>
                    <a:lnTo>
                      <a:pt x="18058" y="1244"/>
                    </a:lnTo>
                    <a:lnTo>
                      <a:pt x="18090" y="1260"/>
                    </a:lnTo>
                    <a:lnTo>
                      <a:pt x="18121" y="1277"/>
                    </a:lnTo>
                    <a:lnTo>
                      <a:pt x="18152" y="1296"/>
                    </a:lnTo>
                    <a:lnTo>
                      <a:pt x="18181" y="1317"/>
                    </a:lnTo>
                    <a:lnTo>
                      <a:pt x="18207" y="1340"/>
                    </a:lnTo>
                    <a:lnTo>
                      <a:pt x="18232" y="1367"/>
                    </a:lnTo>
                    <a:lnTo>
                      <a:pt x="18255" y="1394"/>
                    </a:lnTo>
                    <a:lnTo>
                      <a:pt x="18278" y="1425"/>
                    </a:lnTo>
                    <a:lnTo>
                      <a:pt x="18300" y="1460"/>
                    </a:lnTo>
                    <a:lnTo>
                      <a:pt x="18323" y="1498"/>
                    </a:lnTo>
                    <a:lnTo>
                      <a:pt x="18348" y="1542"/>
                    </a:lnTo>
                    <a:lnTo>
                      <a:pt x="18373" y="1592"/>
                    </a:lnTo>
                    <a:lnTo>
                      <a:pt x="18398" y="1648"/>
                    </a:lnTo>
                    <a:lnTo>
                      <a:pt x="18426" y="1707"/>
                    </a:lnTo>
                    <a:lnTo>
                      <a:pt x="18453" y="1772"/>
                    </a:lnTo>
                    <a:lnTo>
                      <a:pt x="18484" y="1844"/>
                    </a:lnTo>
                    <a:lnTo>
                      <a:pt x="18760" y="2523"/>
                    </a:lnTo>
                    <a:lnTo>
                      <a:pt x="18278" y="2523"/>
                    </a:lnTo>
                    <a:lnTo>
                      <a:pt x="18033" y="1882"/>
                    </a:lnTo>
                    <a:lnTo>
                      <a:pt x="18012" y="1822"/>
                    </a:lnTo>
                    <a:lnTo>
                      <a:pt x="17989" y="1769"/>
                    </a:lnTo>
                    <a:lnTo>
                      <a:pt x="17967" y="1719"/>
                    </a:lnTo>
                    <a:lnTo>
                      <a:pt x="17946" y="1673"/>
                    </a:lnTo>
                    <a:lnTo>
                      <a:pt x="17927" y="1632"/>
                    </a:lnTo>
                    <a:lnTo>
                      <a:pt x="17908" y="1598"/>
                    </a:lnTo>
                    <a:lnTo>
                      <a:pt x="17891" y="1565"/>
                    </a:lnTo>
                    <a:lnTo>
                      <a:pt x="17873" y="1538"/>
                    </a:lnTo>
                    <a:lnTo>
                      <a:pt x="17856" y="1515"/>
                    </a:lnTo>
                    <a:lnTo>
                      <a:pt x="17837" y="1496"/>
                    </a:lnTo>
                    <a:lnTo>
                      <a:pt x="17814" y="1479"/>
                    </a:lnTo>
                    <a:lnTo>
                      <a:pt x="17791" y="1465"/>
                    </a:lnTo>
                    <a:lnTo>
                      <a:pt x="17764" y="1454"/>
                    </a:lnTo>
                    <a:lnTo>
                      <a:pt x="17735" y="1446"/>
                    </a:lnTo>
                    <a:lnTo>
                      <a:pt x="17706" y="1440"/>
                    </a:lnTo>
                    <a:lnTo>
                      <a:pt x="17674" y="1438"/>
                    </a:lnTo>
                    <a:lnTo>
                      <a:pt x="17674" y="2523"/>
                    </a:lnTo>
                    <a:lnTo>
                      <a:pt x="17265" y="2523"/>
                    </a:lnTo>
                    <a:close/>
                    <a:moveTo>
                      <a:pt x="18993" y="2523"/>
                    </a:moveTo>
                    <a:lnTo>
                      <a:pt x="18993" y="43"/>
                    </a:lnTo>
                    <a:lnTo>
                      <a:pt x="19382" y="43"/>
                    </a:lnTo>
                    <a:lnTo>
                      <a:pt x="19382" y="1696"/>
                    </a:lnTo>
                    <a:lnTo>
                      <a:pt x="20204" y="43"/>
                    </a:lnTo>
                    <a:lnTo>
                      <a:pt x="20617" y="43"/>
                    </a:lnTo>
                    <a:lnTo>
                      <a:pt x="20617" y="2523"/>
                    </a:lnTo>
                    <a:lnTo>
                      <a:pt x="20225" y="2523"/>
                    </a:lnTo>
                    <a:lnTo>
                      <a:pt x="20225" y="907"/>
                    </a:lnTo>
                    <a:lnTo>
                      <a:pt x="19406" y="2523"/>
                    </a:lnTo>
                    <a:lnTo>
                      <a:pt x="18993" y="2523"/>
                    </a:lnTo>
                    <a:close/>
                    <a:moveTo>
                      <a:pt x="20830" y="2523"/>
                    </a:moveTo>
                    <a:lnTo>
                      <a:pt x="21525" y="1229"/>
                    </a:lnTo>
                    <a:lnTo>
                      <a:pt x="20893" y="43"/>
                    </a:lnTo>
                    <a:lnTo>
                      <a:pt x="21373" y="43"/>
                    </a:lnTo>
                    <a:lnTo>
                      <a:pt x="21781" y="839"/>
                    </a:lnTo>
                    <a:lnTo>
                      <a:pt x="22180" y="43"/>
                    </a:lnTo>
                    <a:lnTo>
                      <a:pt x="22656" y="43"/>
                    </a:lnTo>
                    <a:lnTo>
                      <a:pt x="22024" y="1248"/>
                    </a:lnTo>
                    <a:lnTo>
                      <a:pt x="22719" y="2523"/>
                    </a:lnTo>
                    <a:lnTo>
                      <a:pt x="22224" y="2523"/>
                    </a:lnTo>
                    <a:lnTo>
                      <a:pt x="21773" y="1665"/>
                    </a:lnTo>
                    <a:lnTo>
                      <a:pt x="21322" y="2523"/>
                    </a:lnTo>
                    <a:lnTo>
                      <a:pt x="20830" y="2523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/>
              </a:p>
            </p:txBody>
          </p:sp>
          <p:sp>
            <p:nvSpPr>
              <p:cNvPr id="27" name="Freeform 7"/>
              <p:cNvSpPr>
                <a:spLocks noEditPoints="1"/>
              </p:cNvSpPr>
              <p:nvPr/>
            </p:nvSpPr>
            <p:spPr bwMode="auto">
              <a:xfrm>
                <a:off x="8490451" y="-1351453"/>
                <a:ext cx="579083" cy="94293"/>
              </a:xfrm>
              <a:custGeom>
                <a:avLst/>
                <a:gdLst>
                  <a:gd name="T0" fmla="*/ 3390 w 19511"/>
                  <a:gd name="T1" fmla="*/ 1077 h 3177"/>
                  <a:gd name="T2" fmla="*/ 4114 w 19511"/>
                  <a:gd name="T3" fmla="*/ 657 h 3177"/>
                  <a:gd name="T4" fmla="*/ 6078 w 19511"/>
                  <a:gd name="T5" fmla="*/ 1632 h 3177"/>
                  <a:gd name="T6" fmla="*/ 7641 w 19511"/>
                  <a:gd name="T7" fmla="*/ 1751 h 3177"/>
                  <a:gd name="T8" fmla="*/ 7768 w 19511"/>
                  <a:gd name="T9" fmla="*/ 1183 h 3177"/>
                  <a:gd name="T10" fmla="*/ 8033 w 19511"/>
                  <a:gd name="T11" fmla="*/ 812 h 3177"/>
                  <a:gd name="T12" fmla="*/ 8409 w 19511"/>
                  <a:gd name="T13" fmla="*/ 633 h 3177"/>
                  <a:gd name="T14" fmla="*/ 8974 w 19511"/>
                  <a:gd name="T15" fmla="*/ 678 h 3177"/>
                  <a:gd name="T16" fmla="*/ 9454 w 19511"/>
                  <a:gd name="T17" fmla="*/ 1133 h 3177"/>
                  <a:gd name="T18" fmla="*/ 9607 w 19511"/>
                  <a:gd name="T19" fmla="*/ 1974 h 3177"/>
                  <a:gd name="T20" fmla="*/ 9386 w 19511"/>
                  <a:gd name="T21" fmla="*/ 2778 h 3177"/>
                  <a:gd name="T22" fmla="*/ 8880 w 19511"/>
                  <a:gd name="T23" fmla="*/ 3149 h 3177"/>
                  <a:gd name="T24" fmla="*/ 8229 w 19511"/>
                  <a:gd name="T25" fmla="*/ 3103 h 3177"/>
                  <a:gd name="T26" fmla="*/ 7774 w 19511"/>
                  <a:gd name="T27" fmla="*/ 2628 h 3177"/>
                  <a:gd name="T28" fmla="*/ 8060 w 19511"/>
                  <a:gd name="T29" fmla="*/ 1947 h 3177"/>
                  <a:gd name="T30" fmla="*/ 8183 w 19511"/>
                  <a:gd name="T31" fmla="*/ 2480 h 3177"/>
                  <a:gd name="T32" fmla="*/ 8482 w 19511"/>
                  <a:gd name="T33" fmla="*/ 2730 h 3177"/>
                  <a:gd name="T34" fmla="*/ 8845 w 19511"/>
                  <a:gd name="T35" fmla="*/ 2697 h 3177"/>
                  <a:gd name="T36" fmla="*/ 9108 w 19511"/>
                  <a:gd name="T37" fmla="*/ 2383 h 3177"/>
                  <a:gd name="T38" fmla="*/ 9181 w 19511"/>
                  <a:gd name="T39" fmla="*/ 1782 h 3177"/>
                  <a:gd name="T40" fmla="*/ 9048 w 19511"/>
                  <a:gd name="T41" fmla="*/ 1275 h 3177"/>
                  <a:gd name="T42" fmla="*/ 8743 w 19511"/>
                  <a:gd name="T43" fmla="*/ 1056 h 3177"/>
                  <a:gd name="T44" fmla="*/ 8373 w 19511"/>
                  <a:gd name="T45" fmla="*/ 1108 h 3177"/>
                  <a:gd name="T46" fmla="*/ 8121 w 19511"/>
                  <a:gd name="T47" fmla="*/ 1438 h 3177"/>
                  <a:gd name="T48" fmla="*/ 10481 w 19511"/>
                  <a:gd name="T49" fmla="*/ 1075 h 3177"/>
                  <a:gd name="T50" fmla="*/ 10414 w 19511"/>
                  <a:gd name="T51" fmla="*/ 2922 h 3177"/>
                  <a:gd name="T52" fmla="*/ 10191 w 19511"/>
                  <a:gd name="T53" fmla="*/ 3133 h 3177"/>
                  <a:gd name="T54" fmla="*/ 9918 w 19511"/>
                  <a:gd name="T55" fmla="*/ 2743 h 3177"/>
                  <a:gd name="T56" fmla="*/ 10072 w 19511"/>
                  <a:gd name="T57" fmla="*/ 2528 h 3177"/>
                  <a:gd name="T58" fmla="*/ 11867 w 19511"/>
                  <a:gd name="T59" fmla="*/ 1553 h 3177"/>
                  <a:gd name="T60" fmla="*/ 12044 w 19511"/>
                  <a:gd name="T61" fmla="*/ 1048 h 3177"/>
                  <a:gd name="T62" fmla="*/ 12343 w 19511"/>
                  <a:gd name="T63" fmla="*/ 737 h 3177"/>
                  <a:gd name="T64" fmla="*/ 12754 w 19511"/>
                  <a:gd name="T65" fmla="*/ 616 h 3177"/>
                  <a:gd name="T66" fmla="*/ 13353 w 19511"/>
                  <a:gd name="T67" fmla="*/ 772 h 3177"/>
                  <a:gd name="T68" fmla="*/ 13747 w 19511"/>
                  <a:gd name="T69" fmla="*/ 1352 h 3177"/>
                  <a:gd name="T70" fmla="*/ 13787 w 19511"/>
                  <a:gd name="T71" fmla="*/ 2260 h 3177"/>
                  <a:gd name="T72" fmla="*/ 13457 w 19511"/>
                  <a:gd name="T73" fmla="*/ 2941 h 3177"/>
                  <a:gd name="T74" fmla="*/ 12885 w 19511"/>
                  <a:gd name="T75" fmla="*/ 3177 h 3177"/>
                  <a:gd name="T76" fmla="*/ 12272 w 19511"/>
                  <a:gd name="T77" fmla="*/ 3007 h 3177"/>
                  <a:gd name="T78" fmla="*/ 11898 w 19511"/>
                  <a:gd name="T79" fmla="*/ 2396 h 3177"/>
                  <a:gd name="T80" fmla="*/ 12282 w 19511"/>
                  <a:gd name="T81" fmla="*/ 2141 h 3177"/>
                  <a:gd name="T82" fmla="*/ 12470 w 19511"/>
                  <a:gd name="T83" fmla="*/ 2586 h 3177"/>
                  <a:gd name="T84" fmla="*/ 12800 w 19511"/>
                  <a:gd name="T85" fmla="*/ 2749 h 3177"/>
                  <a:gd name="T86" fmla="*/ 13146 w 19511"/>
                  <a:gd name="T87" fmla="*/ 2630 h 3177"/>
                  <a:gd name="T88" fmla="*/ 13359 w 19511"/>
                  <a:gd name="T89" fmla="*/ 2227 h 3177"/>
                  <a:gd name="T90" fmla="*/ 13368 w 19511"/>
                  <a:gd name="T91" fmla="*/ 1595 h 3177"/>
                  <a:gd name="T92" fmla="*/ 13175 w 19511"/>
                  <a:gd name="T93" fmla="*/ 1179 h 3177"/>
                  <a:gd name="T94" fmla="*/ 12831 w 19511"/>
                  <a:gd name="T95" fmla="*/ 1042 h 3177"/>
                  <a:gd name="T96" fmla="*/ 12485 w 19511"/>
                  <a:gd name="T97" fmla="*/ 1179 h 3177"/>
                  <a:gd name="T98" fmla="*/ 12288 w 19511"/>
                  <a:gd name="T99" fmla="*/ 1599 h 3177"/>
                  <a:gd name="T100" fmla="*/ 14142 w 19511"/>
                  <a:gd name="T101" fmla="*/ 3137 h 3177"/>
                  <a:gd name="T102" fmla="*/ 17886 w 19511"/>
                  <a:gd name="T103" fmla="*/ 657 h 3177"/>
                  <a:gd name="T104" fmla="*/ 19127 w 19511"/>
                  <a:gd name="T105" fmla="*/ 111 h 3177"/>
                  <a:gd name="T106" fmla="*/ 18990 w 19511"/>
                  <a:gd name="T107" fmla="*/ 378 h 3177"/>
                  <a:gd name="T108" fmla="*/ 18752 w 19511"/>
                  <a:gd name="T109" fmla="*/ 489 h 3177"/>
                  <a:gd name="T110" fmla="*/ 18493 w 19511"/>
                  <a:gd name="T111" fmla="*/ 432 h 3177"/>
                  <a:gd name="T112" fmla="*/ 18318 w 19511"/>
                  <a:gd name="T113" fmla="*/ 209 h 3177"/>
                  <a:gd name="T114" fmla="*/ 18510 w 19511"/>
                  <a:gd name="T115" fmla="*/ 148 h 3177"/>
                  <a:gd name="T116" fmla="*/ 18785 w 19511"/>
                  <a:gd name="T117" fmla="*/ 234 h 3177"/>
                  <a:gd name="T118" fmla="*/ 18950 w 19511"/>
                  <a:gd name="T119" fmla="*/ 0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511" h="3177">
                    <a:moveTo>
                      <a:pt x="602" y="3137"/>
                    </a:moveTo>
                    <a:lnTo>
                      <a:pt x="602" y="1077"/>
                    </a:lnTo>
                    <a:lnTo>
                      <a:pt x="0" y="1077"/>
                    </a:lnTo>
                    <a:lnTo>
                      <a:pt x="0" y="657"/>
                    </a:lnTo>
                    <a:lnTo>
                      <a:pt x="1614" y="657"/>
                    </a:lnTo>
                    <a:lnTo>
                      <a:pt x="1614" y="1077"/>
                    </a:lnTo>
                    <a:lnTo>
                      <a:pt x="1011" y="1077"/>
                    </a:lnTo>
                    <a:lnTo>
                      <a:pt x="1011" y="3137"/>
                    </a:lnTo>
                    <a:lnTo>
                      <a:pt x="602" y="3137"/>
                    </a:lnTo>
                    <a:close/>
                    <a:moveTo>
                      <a:pt x="1881" y="3137"/>
                    </a:moveTo>
                    <a:lnTo>
                      <a:pt x="1881" y="657"/>
                    </a:lnTo>
                    <a:lnTo>
                      <a:pt x="3390" y="657"/>
                    </a:lnTo>
                    <a:lnTo>
                      <a:pt x="3390" y="1077"/>
                    </a:lnTo>
                    <a:lnTo>
                      <a:pt x="2290" y="1077"/>
                    </a:lnTo>
                    <a:lnTo>
                      <a:pt x="2290" y="1626"/>
                    </a:lnTo>
                    <a:lnTo>
                      <a:pt x="3312" y="1626"/>
                    </a:lnTo>
                    <a:lnTo>
                      <a:pt x="3312" y="2043"/>
                    </a:lnTo>
                    <a:lnTo>
                      <a:pt x="2290" y="2043"/>
                    </a:lnTo>
                    <a:lnTo>
                      <a:pt x="2290" y="2719"/>
                    </a:lnTo>
                    <a:lnTo>
                      <a:pt x="3427" y="2719"/>
                    </a:lnTo>
                    <a:lnTo>
                      <a:pt x="3427" y="3137"/>
                    </a:lnTo>
                    <a:lnTo>
                      <a:pt x="1881" y="3137"/>
                    </a:lnTo>
                    <a:close/>
                    <a:moveTo>
                      <a:pt x="3569" y="3137"/>
                    </a:moveTo>
                    <a:lnTo>
                      <a:pt x="4264" y="1843"/>
                    </a:lnTo>
                    <a:lnTo>
                      <a:pt x="3634" y="657"/>
                    </a:lnTo>
                    <a:lnTo>
                      <a:pt x="4114" y="657"/>
                    </a:lnTo>
                    <a:lnTo>
                      <a:pt x="4521" y="1453"/>
                    </a:lnTo>
                    <a:lnTo>
                      <a:pt x="4921" y="657"/>
                    </a:lnTo>
                    <a:lnTo>
                      <a:pt x="5395" y="657"/>
                    </a:lnTo>
                    <a:lnTo>
                      <a:pt x="4765" y="1860"/>
                    </a:lnTo>
                    <a:lnTo>
                      <a:pt x="5460" y="3137"/>
                    </a:lnTo>
                    <a:lnTo>
                      <a:pt x="4965" y="3137"/>
                    </a:lnTo>
                    <a:lnTo>
                      <a:pt x="4513" y="2279"/>
                    </a:lnTo>
                    <a:lnTo>
                      <a:pt x="4060" y="3137"/>
                    </a:lnTo>
                    <a:lnTo>
                      <a:pt x="3569" y="3137"/>
                    </a:lnTo>
                    <a:close/>
                    <a:moveTo>
                      <a:pt x="5669" y="3137"/>
                    </a:moveTo>
                    <a:lnTo>
                      <a:pt x="5669" y="657"/>
                    </a:lnTo>
                    <a:lnTo>
                      <a:pt x="6078" y="657"/>
                    </a:lnTo>
                    <a:lnTo>
                      <a:pt x="6078" y="1632"/>
                    </a:lnTo>
                    <a:lnTo>
                      <a:pt x="6885" y="1632"/>
                    </a:lnTo>
                    <a:lnTo>
                      <a:pt x="6885" y="657"/>
                    </a:lnTo>
                    <a:lnTo>
                      <a:pt x="7296" y="657"/>
                    </a:lnTo>
                    <a:lnTo>
                      <a:pt x="7296" y="3137"/>
                    </a:lnTo>
                    <a:lnTo>
                      <a:pt x="6885" y="3137"/>
                    </a:lnTo>
                    <a:lnTo>
                      <a:pt x="6885" y="2052"/>
                    </a:lnTo>
                    <a:lnTo>
                      <a:pt x="6078" y="2052"/>
                    </a:lnTo>
                    <a:lnTo>
                      <a:pt x="6078" y="3137"/>
                    </a:lnTo>
                    <a:lnTo>
                      <a:pt x="5669" y="3137"/>
                    </a:lnTo>
                    <a:close/>
                    <a:moveTo>
                      <a:pt x="7637" y="1912"/>
                    </a:moveTo>
                    <a:lnTo>
                      <a:pt x="7637" y="1856"/>
                    </a:lnTo>
                    <a:lnTo>
                      <a:pt x="7639" y="1803"/>
                    </a:lnTo>
                    <a:lnTo>
                      <a:pt x="7641" y="1751"/>
                    </a:lnTo>
                    <a:lnTo>
                      <a:pt x="7645" y="1699"/>
                    </a:lnTo>
                    <a:lnTo>
                      <a:pt x="7649" y="1649"/>
                    </a:lnTo>
                    <a:lnTo>
                      <a:pt x="7655" y="1601"/>
                    </a:lnTo>
                    <a:lnTo>
                      <a:pt x="7662" y="1553"/>
                    </a:lnTo>
                    <a:lnTo>
                      <a:pt x="7670" y="1507"/>
                    </a:lnTo>
                    <a:lnTo>
                      <a:pt x="7678" y="1463"/>
                    </a:lnTo>
                    <a:lnTo>
                      <a:pt x="7687" y="1419"/>
                    </a:lnTo>
                    <a:lnTo>
                      <a:pt x="7699" y="1376"/>
                    </a:lnTo>
                    <a:lnTo>
                      <a:pt x="7710" y="1334"/>
                    </a:lnTo>
                    <a:lnTo>
                      <a:pt x="7724" y="1296"/>
                    </a:lnTo>
                    <a:lnTo>
                      <a:pt x="7737" y="1256"/>
                    </a:lnTo>
                    <a:lnTo>
                      <a:pt x="7753" y="1219"/>
                    </a:lnTo>
                    <a:lnTo>
                      <a:pt x="7768" y="1183"/>
                    </a:lnTo>
                    <a:lnTo>
                      <a:pt x="7785" y="1146"/>
                    </a:lnTo>
                    <a:lnTo>
                      <a:pt x="7802" y="1113"/>
                    </a:lnTo>
                    <a:lnTo>
                      <a:pt x="7820" y="1079"/>
                    </a:lnTo>
                    <a:lnTo>
                      <a:pt x="7839" y="1048"/>
                    </a:lnTo>
                    <a:lnTo>
                      <a:pt x="7858" y="1017"/>
                    </a:lnTo>
                    <a:lnTo>
                      <a:pt x="7877" y="987"/>
                    </a:lnTo>
                    <a:lnTo>
                      <a:pt x="7898" y="960"/>
                    </a:lnTo>
                    <a:lnTo>
                      <a:pt x="7920" y="931"/>
                    </a:lnTo>
                    <a:lnTo>
                      <a:pt x="7941" y="906"/>
                    </a:lnTo>
                    <a:lnTo>
                      <a:pt x="7964" y="881"/>
                    </a:lnTo>
                    <a:lnTo>
                      <a:pt x="7985" y="856"/>
                    </a:lnTo>
                    <a:lnTo>
                      <a:pt x="8010" y="835"/>
                    </a:lnTo>
                    <a:lnTo>
                      <a:pt x="8033" y="812"/>
                    </a:lnTo>
                    <a:lnTo>
                      <a:pt x="8058" y="793"/>
                    </a:lnTo>
                    <a:lnTo>
                      <a:pt x="8085" y="774"/>
                    </a:lnTo>
                    <a:lnTo>
                      <a:pt x="8110" y="754"/>
                    </a:lnTo>
                    <a:lnTo>
                      <a:pt x="8137" y="737"/>
                    </a:lnTo>
                    <a:lnTo>
                      <a:pt x="8163" y="722"/>
                    </a:lnTo>
                    <a:lnTo>
                      <a:pt x="8192" y="706"/>
                    </a:lnTo>
                    <a:lnTo>
                      <a:pt x="8221" y="693"/>
                    </a:lnTo>
                    <a:lnTo>
                      <a:pt x="8252" y="681"/>
                    </a:lnTo>
                    <a:lnTo>
                      <a:pt x="8281" y="670"/>
                    </a:lnTo>
                    <a:lnTo>
                      <a:pt x="8311" y="658"/>
                    </a:lnTo>
                    <a:lnTo>
                      <a:pt x="8344" y="649"/>
                    </a:lnTo>
                    <a:lnTo>
                      <a:pt x="8377" y="641"/>
                    </a:lnTo>
                    <a:lnTo>
                      <a:pt x="8409" y="633"/>
                    </a:lnTo>
                    <a:lnTo>
                      <a:pt x="8444" y="628"/>
                    </a:lnTo>
                    <a:lnTo>
                      <a:pt x="8478" y="624"/>
                    </a:lnTo>
                    <a:lnTo>
                      <a:pt x="8513" y="620"/>
                    </a:lnTo>
                    <a:lnTo>
                      <a:pt x="8549" y="616"/>
                    </a:lnTo>
                    <a:lnTo>
                      <a:pt x="8586" y="614"/>
                    </a:lnTo>
                    <a:lnTo>
                      <a:pt x="8622" y="614"/>
                    </a:lnTo>
                    <a:lnTo>
                      <a:pt x="8676" y="616"/>
                    </a:lnTo>
                    <a:lnTo>
                      <a:pt x="8730" y="620"/>
                    </a:lnTo>
                    <a:lnTo>
                      <a:pt x="8780" y="626"/>
                    </a:lnTo>
                    <a:lnTo>
                      <a:pt x="8832" y="635"/>
                    </a:lnTo>
                    <a:lnTo>
                      <a:pt x="8880" y="647"/>
                    </a:lnTo>
                    <a:lnTo>
                      <a:pt x="8928" y="662"/>
                    </a:lnTo>
                    <a:lnTo>
                      <a:pt x="8974" y="678"/>
                    </a:lnTo>
                    <a:lnTo>
                      <a:pt x="9018" y="699"/>
                    </a:lnTo>
                    <a:lnTo>
                      <a:pt x="9062" y="720"/>
                    </a:lnTo>
                    <a:lnTo>
                      <a:pt x="9104" y="745"/>
                    </a:lnTo>
                    <a:lnTo>
                      <a:pt x="9146" y="772"/>
                    </a:lnTo>
                    <a:lnTo>
                      <a:pt x="9187" y="802"/>
                    </a:lnTo>
                    <a:lnTo>
                      <a:pt x="9225" y="835"/>
                    </a:lnTo>
                    <a:lnTo>
                      <a:pt x="9262" y="870"/>
                    </a:lnTo>
                    <a:lnTo>
                      <a:pt x="9298" y="908"/>
                    </a:lnTo>
                    <a:lnTo>
                      <a:pt x="9335" y="948"/>
                    </a:lnTo>
                    <a:lnTo>
                      <a:pt x="9367" y="991"/>
                    </a:lnTo>
                    <a:lnTo>
                      <a:pt x="9398" y="1035"/>
                    </a:lnTo>
                    <a:lnTo>
                      <a:pt x="9427" y="1083"/>
                    </a:lnTo>
                    <a:lnTo>
                      <a:pt x="9454" y="1133"/>
                    </a:lnTo>
                    <a:lnTo>
                      <a:pt x="9479" y="1184"/>
                    </a:lnTo>
                    <a:lnTo>
                      <a:pt x="9502" y="1238"/>
                    </a:lnTo>
                    <a:lnTo>
                      <a:pt x="9521" y="1294"/>
                    </a:lnTo>
                    <a:lnTo>
                      <a:pt x="9540" y="1352"/>
                    </a:lnTo>
                    <a:lnTo>
                      <a:pt x="9555" y="1413"/>
                    </a:lnTo>
                    <a:lnTo>
                      <a:pt x="9571" y="1474"/>
                    </a:lnTo>
                    <a:lnTo>
                      <a:pt x="9582" y="1540"/>
                    </a:lnTo>
                    <a:lnTo>
                      <a:pt x="9592" y="1607"/>
                    </a:lnTo>
                    <a:lnTo>
                      <a:pt x="9600" y="1676"/>
                    </a:lnTo>
                    <a:lnTo>
                      <a:pt x="9603" y="1747"/>
                    </a:lnTo>
                    <a:lnTo>
                      <a:pt x="9607" y="1820"/>
                    </a:lnTo>
                    <a:lnTo>
                      <a:pt x="9609" y="1897"/>
                    </a:lnTo>
                    <a:lnTo>
                      <a:pt x="9607" y="1974"/>
                    </a:lnTo>
                    <a:lnTo>
                      <a:pt x="9603" y="2048"/>
                    </a:lnTo>
                    <a:lnTo>
                      <a:pt x="9598" y="2120"/>
                    </a:lnTo>
                    <a:lnTo>
                      <a:pt x="9590" y="2191"/>
                    </a:lnTo>
                    <a:lnTo>
                      <a:pt x="9580" y="2260"/>
                    </a:lnTo>
                    <a:lnTo>
                      <a:pt x="9567" y="2325"/>
                    </a:lnTo>
                    <a:lnTo>
                      <a:pt x="9553" y="2388"/>
                    </a:lnTo>
                    <a:lnTo>
                      <a:pt x="9536" y="2452"/>
                    </a:lnTo>
                    <a:lnTo>
                      <a:pt x="9517" y="2511"/>
                    </a:lnTo>
                    <a:lnTo>
                      <a:pt x="9496" y="2569"/>
                    </a:lnTo>
                    <a:lnTo>
                      <a:pt x="9471" y="2624"/>
                    </a:lnTo>
                    <a:lnTo>
                      <a:pt x="9444" y="2676"/>
                    </a:lnTo>
                    <a:lnTo>
                      <a:pt x="9417" y="2728"/>
                    </a:lnTo>
                    <a:lnTo>
                      <a:pt x="9386" y="2778"/>
                    </a:lnTo>
                    <a:lnTo>
                      <a:pt x="9354" y="2824"/>
                    </a:lnTo>
                    <a:lnTo>
                      <a:pt x="9317" y="2868"/>
                    </a:lnTo>
                    <a:lnTo>
                      <a:pt x="9285" y="2907"/>
                    </a:lnTo>
                    <a:lnTo>
                      <a:pt x="9250" y="2941"/>
                    </a:lnTo>
                    <a:lnTo>
                      <a:pt x="9216" y="2974"/>
                    </a:lnTo>
                    <a:lnTo>
                      <a:pt x="9179" y="3005"/>
                    </a:lnTo>
                    <a:lnTo>
                      <a:pt x="9141" y="3031"/>
                    </a:lnTo>
                    <a:lnTo>
                      <a:pt x="9100" y="3058"/>
                    </a:lnTo>
                    <a:lnTo>
                      <a:pt x="9060" y="3081"/>
                    </a:lnTo>
                    <a:lnTo>
                      <a:pt x="9016" y="3101"/>
                    </a:lnTo>
                    <a:lnTo>
                      <a:pt x="8974" y="3120"/>
                    </a:lnTo>
                    <a:lnTo>
                      <a:pt x="8928" y="3135"/>
                    </a:lnTo>
                    <a:lnTo>
                      <a:pt x="8880" y="3149"/>
                    </a:lnTo>
                    <a:lnTo>
                      <a:pt x="8832" y="3158"/>
                    </a:lnTo>
                    <a:lnTo>
                      <a:pt x="8782" y="3168"/>
                    </a:lnTo>
                    <a:lnTo>
                      <a:pt x="8732" y="3174"/>
                    </a:lnTo>
                    <a:lnTo>
                      <a:pt x="8678" y="3177"/>
                    </a:lnTo>
                    <a:lnTo>
                      <a:pt x="8624" y="3177"/>
                    </a:lnTo>
                    <a:lnTo>
                      <a:pt x="8570" y="3177"/>
                    </a:lnTo>
                    <a:lnTo>
                      <a:pt x="8517" y="3174"/>
                    </a:lnTo>
                    <a:lnTo>
                      <a:pt x="8465" y="3168"/>
                    </a:lnTo>
                    <a:lnTo>
                      <a:pt x="8415" y="3158"/>
                    </a:lnTo>
                    <a:lnTo>
                      <a:pt x="8367" y="3149"/>
                    </a:lnTo>
                    <a:lnTo>
                      <a:pt x="8319" y="3135"/>
                    </a:lnTo>
                    <a:lnTo>
                      <a:pt x="8273" y="3120"/>
                    </a:lnTo>
                    <a:lnTo>
                      <a:pt x="8229" y="3103"/>
                    </a:lnTo>
                    <a:lnTo>
                      <a:pt x="8186" y="3081"/>
                    </a:lnTo>
                    <a:lnTo>
                      <a:pt x="8146" y="3058"/>
                    </a:lnTo>
                    <a:lnTo>
                      <a:pt x="8106" y="3033"/>
                    </a:lnTo>
                    <a:lnTo>
                      <a:pt x="8067" y="3007"/>
                    </a:lnTo>
                    <a:lnTo>
                      <a:pt x="8029" y="2976"/>
                    </a:lnTo>
                    <a:lnTo>
                      <a:pt x="7994" y="2943"/>
                    </a:lnTo>
                    <a:lnTo>
                      <a:pt x="7960" y="2909"/>
                    </a:lnTo>
                    <a:lnTo>
                      <a:pt x="7927" y="2872"/>
                    </a:lnTo>
                    <a:lnTo>
                      <a:pt x="7893" y="2828"/>
                    </a:lnTo>
                    <a:lnTo>
                      <a:pt x="7860" y="2780"/>
                    </a:lnTo>
                    <a:lnTo>
                      <a:pt x="7829" y="2732"/>
                    </a:lnTo>
                    <a:lnTo>
                      <a:pt x="7801" y="2680"/>
                    </a:lnTo>
                    <a:lnTo>
                      <a:pt x="7774" y="2628"/>
                    </a:lnTo>
                    <a:lnTo>
                      <a:pt x="7751" y="2573"/>
                    </a:lnTo>
                    <a:lnTo>
                      <a:pt x="7729" y="2517"/>
                    </a:lnTo>
                    <a:lnTo>
                      <a:pt x="7710" y="2457"/>
                    </a:lnTo>
                    <a:lnTo>
                      <a:pt x="7693" y="2396"/>
                    </a:lnTo>
                    <a:lnTo>
                      <a:pt x="7678" y="2333"/>
                    </a:lnTo>
                    <a:lnTo>
                      <a:pt x="7664" y="2267"/>
                    </a:lnTo>
                    <a:lnTo>
                      <a:pt x="7655" y="2200"/>
                    </a:lnTo>
                    <a:lnTo>
                      <a:pt x="7647" y="2131"/>
                    </a:lnTo>
                    <a:lnTo>
                      <a:pt x="7641" y="2060"/>
                    </a:lnTo>
                    <a:lnTo>
                      <a:pt x="7637" y="1987"/>
                    </a:lnTo>
                    <a:lnTo>
                      <a:pt x="7637" y="1912"/>
                    </a:lnTo>
                    <a:close/>
                    <a:moveTo>
                      <a:pt x="8060" y="1895"/>
                    </a:moveTo>
                    <a:lnTo>
                      <a:pt x="8060" y="1947"/>
                    </a:lnTo>
                    <a:lnTo>
                      <a:pt x="8062" y="1999"/>
                    </a:lnTo>
                    <a:lnTo>
                      <a:pt x="8065" y="2048"/>
                    </a:lnTo>
                    <a:lnTo>
                      <a:pt x="8069" y="2095"/>
                    </a:lnTo>
                    <a:lnTo>
                      <a:pt x="8075" y="2141"/>
                    </a:lnTo>
                    <a:lnTo>
                      <a:pt x="8083" y="2185"/>
                    </a:lnTo>
                    <a:lnTo>
                      <a:pt x="8090" y="2229"/>
                    </a:lnTo>
                    <a:lnTo>
                      <a:pt x="8100" y="2269"/>
                    </a:lnTo>
                    <a:lnTo>
                      <a:pt x="8112" y="2308"/>
                    </a:lnTo>
                    <a:lnTo>
                      <a:pt x="8123" y="2346"/>
                    </a:lnTo>
                    <a:lnTo>
                      <a:pt x="8137" y="2383"/>
                    </a:lnTo>
                    <a:lnTo>
                      <a:pt x="8150" y="2415"/>
                    </a:lnTo>
                    <a:lnTo>
                      <a:pt x="8167" y="2448"/>
                    </a:lnTo>
                    <a:lnTo>
                      <a:pt x="8183" y="2480"/>
                    </a:lnTo>
                    <a:lnTo>
                      <a:pt x="8202" y="2509"/>
                    </a:lnTo>
                    <a:lnTo>
                      <a:pt x="8221" y="2536"/>
                    </a:lnTo>
                    <a:lnTo>
                      <a:pt x="8242" y="2563"/>
                    </a:lnTo>
                    <a:lnTo>
                      <a:pt x="8263" y="2586"/>
                    </a:lnTo>
                    <a:lnTo>
                      <a:pt x="8284" y="2609"/>
                    </a:lnTo>
                    <a:lnTo>
                      <a:pt x="8307" y="2630"/>
                    </a:lnTo>
                    <a:lnTo>
                      <a:pt x="8330" y="2649"/>
                    </a:lnTo>
                    <a:lnTo>
                      <a:pt x="8353" y="2667"/>
                    </a:lnTo>
                    <a:lnTo>
                      <a:pt x="8378" y="2682"/>
                    </a:lnTo>
                    <a:lnTo>
                      <a:pt x="8403" y="2697"/>
                    </a:lnTo>
                    <a:lnTo>
                      <a:pt x="8428" y="2709"/>
                    </a:lnTo>
                    <a:lnTo>
                      <a:pt x="8455" y="2720"/>
                    </a:lnTo>
                    <a:lnTo>
                      <a:pt x="8482" y="2730"/>
                    </a:lnTo>
                    <a:lnTo>
                      <a:pt x="8509" y="2738"/>
                    </a:lnTo>
                    <a:lnTo>
                      <a:pt x="8538" y="2743"/>
                    </a:lnTo>
                    <a:lnTo>
                      <a:pt x="8565" y="2747"/>
                    </a:lnTo>
                    <a:lnTo>
                      <a:pt x="8595" y="2749"/>
                    </a:lnTo>
                    <a:lnTo>
                      <a:pt x="8624" y="2751"/>
                    </a:lnTo>
                    <a:lnTo>
                      <a:pt x="8655" y="2749"/>
                    </a:lnTo>
                    <a:lnTo>
                      <a:pt x="8684" y="2747"/>
                    </a:lnTo>
                    <a:lnTo>
                      <a:pt x="8712" y="2743"/>
                    </a:lnTo>
                    <a:lnTo>
                      <a:pt x="8739" y="2738"/>
                    </a:lnTo>
                    <a:lnTo>
                      <a:pt x="8768" y="2730"/>
                    </a:lnTo>
                    <a:lnTo>
                      <a:pt x="8793" y="2720"/>
                    </a:lnTo>
                    <a:lnTo>
                      <a:pt x="8820" y="2709"/>
                    </a:lnTo>
                    <a:lnTo>
                      <a:pt x="8845" y="2697"/>
                    </a:lnTo>
                    <a:lnTo>
                      <a:pt x="8870" y="2684"/>
                    </a:lnTo>
                    <a:lnTo>
                      <a:pt x="8895" y="2667"/>
                    </a:lnTo>
                    <a:lnTo>
                      <a:pt x="8918" y="2649"/>
                    </a:lnTo>
                    <a:lnTo>
                      <a:pt x="8941" y="2630"/>
                    </a:lnTo>
                    <a:lnTo>
                      <a:pt x="8962" y="2611"/>
                    </a:lnTo>
                    <a:lnTo>
                      <a:pt x="8983" y="2588"/>
                    </a:lnTo>
                    <a:lnTo>
                      <a:pt x="9004" y="2563"/>
                    </a:lnTo>
                    <a:lnTo>
                      <a:pt x="9025" y="2538"/>
                    </a:lnTo>
                    <a:lnTo>
                      <a:pt x="9045" y="2511"/>
                    </a:lnTo>
                    <a:lnTo>
                      <a:pt x="9062" y="2482"/>
                    </a:lnTo>
                    <a:lnTo>
                      <a:pt x="9079" y="2450"/>
                    </a:lnTo>
                    <a:lnTo>
                      <a:pt x="9095" y="2417"/>
                    </a:lnTo>
                    <a:lnTo>
                      <a:pt x="9108" y="2383"/>
                    </a:lnTo>
                    <a:lnTo>
                      <a:pt x="9121" y="2348"/>
                    </a:lnTo>
                    <a:lnTo>
                      <a:pt x="9133" y="2310"/>
                    </a:lnTo>
                    <a:lnTo>
                      <a:pt x="9144" y="2269"/>
                    </a:lnTo>
                    <a:lnTo>
                      <a:pt x="9154" y="2227"/>
                    </a:lnTo>
                    <a:lnTo>
                      <a:pt x="9162" y="2185"/>
                    </a:lnTo>
                    <a:lnTo>
                      <a:pt x="9168" y="2139"/>
                    </a:lnTo>
                    <a:lnTo>
                      <a:pt x="9173" y="2093"/>
                    </a:lnTo>
                    <a:lnTo>
                      <a:pt x="9179" y="2043"/>
                    </a:lnTo>
                    <a:lnTo>
                      <a:pt x="9181" y="1993"/>
                    </a:lnTo>
                    <a:lnTo>
                      <a:pt x="9183" y="1941"/>
                    </a:lnTo>
                    <a:lnTo>
                      <a:pt x="9183" y="1887"/>
                    </a:lnTo>
                    <a:lnTo>
                      <a:pt x="9183" y="1833"/>
                    </a:lnTo>
                    <a:lnTo>
                      <a:pt x="9181" y="1782"/>
                    </a:lnTo>
                    <a:lnTo>
                      <a:pt x="9179" y="1732"/>
                    </a:lnTo>
                    <a:lnTo>
                      <a:pt x="9173" y="1686"/>
                    </a:lnTo>
                    <a:lnTo>
                      <a:pt x="9169" y="1640"/>
                    </a:lnTo>
                    <a:lnTo>
                      <a:pt x="9162" y="1595"/>
                    </a:lnTo>
                    <a:lnTo>
                      <a:pt x="9154" y="1551"/>
                    </a:lnTo>
                    <a:lnTo>
                      <a:pt x="9144" y="1511"/>
                    </a:lnTo>
                    <a:lnTo>
                      <a:pt x="9135" y="1472"/>
                    </a:lnTo>
                    <a:lnTo>
                      <a:pt x="9123" y="1436"/>
                    </a:lnTo>
                    <a:lnTo>
                      <a:pt x="9110" y="1400"/>
                    </a:lnTo>
                    <a:lnTo>
                      <a:pt x="9096" y="1365"/>
                    </a:lnTo>
                    <a:lnTo>
                      <a:pt x="9081" y="1334"/>
                    </a:lnTo>
                    <a:lnTo>
                      <a:pt x="9066" y="1304"/>
                    </a:lnTo>
                    <a:lnTo>
                      <a:pt x="9048" y="1275"/>
                    </a:lnTo>
                    <a:lnTo>
                      <a:pt x="9029" y="1248"/>
                    </a:lnTo>
                    <a:lnTo>
                      <a:pt x="9010" y="1223"/>
                    </a:lnTo>
                    <a:lnTo>
                      <a:pt x="8989" y="1200"/>
                    </a:lnTo>
                    <a:lnTo>
                      <a:pt x="8968" y="1179"/>
                    </a:lnTo>
                    <a:lnTo>
                      <a:pt x="8947" y="1158"/>
                    </a:lnTo>
                    <a:lnTo>
                      <a:pt x="8924" y="1140"/>
                    </a:lnTo>
                    <a:lnTo>
                      <a:pt x="8901" y="1123"/>
                    </a:lnTo>
                    <a:lnTo>
                      <a:pt x="8876" y="1108"/>
                    </a:lnTo>
                    <a:lnTo>
                      <a:pt x="8851" y="1094"/>
                    </a:lnTo>
                    <a:lnTo>
                      <a:pt x="8826" y="1083"/>
                    </a:lnTo>
                    <a:lnTo>
                      <a:pt x="8799" y="1071"/>
                    </a:lnTo>
                    <a:lnTo>
                      <a:pt x="8772" y="1062"/>
                    </a:lnTo>
                    <a:lnTo>
                      <a:pt x="8743" y="1056"/>
                    </a:lnTo>
                    <a:lnTo>
                      <a:pt x="8714" y="1050"/>
                    </a:lnTo>
                    <a:lnTo>
                      <a:pt x="8686" y="1046"/>
                    </a:lnTo>
                    <a:lnTo>
                      <a:pt x="8655" y="1042"/>
                    </a:lnTo>
                    <a:lnTo>
                      <a:pt x="8624" y="1042"/>
                    </a:lnTo>
                    <a:lnTo>
                      <a:pt x="8593" y="1042"/>
                    </a:lnTo>
                    <a:lnTo>
                      <a:pt x="8563" y="1046"/>
                    </a:lnTo>
                    <a:lnTo>
                      <a:pt x="8534" y="1050"/>
                    </a:lnTo>
                    <a:lnTo>
                      <a:pt x="8505" y="1056"/>
                    </a:lnTo>
                    <a:lnTo>
                      <a:pt x="8476" y="1064"/>
                    </a:lnTo>
                    <a:lnTo>
                      <a:pt x="8449" y="1071"/>
                    </a:lnTo>
                    <a:lnTo>
                      <a:pt x="8423" y="1083"/>
                    </a:lnTo>
                    <a:lnTo>
                      <a:pt x="8398" y="1094"/>
                    </a:lnTo>
                    <a:lnTo>
                      <a:pt x="8373" y="1108"/>
                    </a:lnTo>
                    <a:lnTo>
                      <a:pt x="8348" y="1123"/>
                    </a:lnTo>
                    <a:lnTo>
                      <a:pt x="8325" y="1140"/>
                    </a:lnTo>
                    <a:lnTo>
                      <a:pt x="8302" y="1160"/>
                    </a:lnTo>
                    <a:lnTo>
                      <a:pt x="8279" y="1179"/>
                    </a:lnTo>
                    <a:lnTo>
                      <a:pt x="8257" y="1202"/>
                    </a:lnTo>
                    <a:lnTo>
                      <a:pt x="8236" y="1225"/>
                    </a:lnTo>
                    <a:lnTo>
                      <a:pt x="8217" y="1250"/>
                    </a:lnTo>
                    <a:lnTo>
                      <a:pt x="8198" y="1277"/>
                    </a:lnTo>
                    <a:lnTo>
                      <a:pt x="8181" y="1305"/>
                    </a:lnTo>
                    <a:lnTo>
                      <a:pt x="8163" y="1336"/>
                    </a:lnTo>
                    <a:lnTo>
                      <a:pt x="8148" y="1369"/>
                    </a:lnTo>
                    <a:lnTo>
                      <a:pt x="8135" y="1403"/>
                    </a:lnTo>
                    <a:lnTo>
                      <a:pt x="8121" y="1438"/>
                    </a:lnTo>
                    <a:lnTo>
                      <a:pt x="8110" y="1476"/>
                    </a:lnTo>
                    <a:lnTo>
                      <a:pt x="8098" y="1515"/>
                    </a:lnTo>
                    <a:lnTo>
                      <a:pt x="8089" y="1557"/>
                    </a:lnTo>
                    <a:lnTo>
                      <a:pt x="8081" y="1599"/>
                    </a:lnTo>
                    <a:lnTo>
                      <a:pt x="8075" y="1645"/>
                    </a:lnTo>
                    <a:lnTo>
                      <a:pt x="8069" y="1691"/>
                    </a:lnTo>
                    <a:lnTo>
                      <a:pt x="8065" y="1739"/>
                    </a:lnTo>
                    <a:lnTo>
                      <a:pt x="8062" y="1789"/>
                    </a:lnTo>
                    <a:lnTo>
                      <a:pt x="8060" y="1841"/>
                    </a:lnTo>
                    <a:lnTo>
                      <a:pt x="8060" y="1895"/>
                    </a:lnTo>
                    <a:close/>
                    <a:moveTo>
                      <a:pt x="11089" y="3137"/>
                    </a:moveTo>
                    <a:lnTo>
                      <a:pt x="11089" y="1075"/>
                    </a:lnTo>
                    <a:lnTo>
                      <a:pt x="10481" y="1075"/>
                    </a:lnTo>
                    <a:lnTo>
                      <a:pt x="10481" y="2135"/>
                    </a:lnTo>
                    <a:lnTo>
                      <a:pt x="10481" y="2235"/>
                    </a:lnTo>
                    <a:lnTo>
                      <a:pt x="10479" y="2329"/>
                    </a:lnTo>
                    <a:lnTo>
                      <a:pt x="10477" y="2415"/>
                    </a:lnTo>
                    <a:lnTo>
                      <a:pt x="10475" y="2496"/>
                    </a:lnTo>
                    <a:lnTo>
                      <a:pt x="10471" y="2569"/>
                    </a:lnTo>
                    <a:lnTo>
                      <a:pt x="10467" y="2636"/>
                    </a:lnTo>
                    <a:lnTo>
                      <a:pt x="10462" y="2695"/>
                    </a:lnTo>
                    <a:lnTo>
                      <a:pt x="10456" y="2747"/>
                    </a:lnTo>
                    <a:lnTo>
                      <a:pt x="10450" y="2797"/>
                    </a:lnTo>
                    <a:lnTo>
                      <a:pt x="10440" y="2841"/>
                    </a:lnTo>
                    <a:lnTo>
                      <a:pt x="10429" y="2884"/>
                    </a:lnTo>
                    <a:lnTo>
                      <a:pt x="10414" y="2922"/>
                    </a:lnTo>
                    <a:lnTo>
                      <a:pt x="10398" y="2959"/>
                    </a:lnTo>
                    <a:lnTo>
                      <a:pt x="10379" y="2993"/>
                    </a:lnTo>
                    <a:lnTo>
                      <a:pt x="10360" y="3022"/>
                    </a:lnTo>
                    <a:lnTo>
                      <a:pt x="10337" y="3051"/>
                    </a:lnTo>
                    <a:lnTo>
                      <a:pt x="10323" y="3062"/>
                    </a:lnTo>
                    <a:lnTo>
                      <a:pt x="10310" y="3074"/>
                    </a:lnTo>
                    <a:lnTo>
                      <a:pt x="10296" y="3085"/>
                    </a:lnTo>
                    <a:lnTo>
                      <a:pt x="10281" y="3095"/>
                    </a:lnTo>
                    <a:lnTo>
                      <a:pt x="10266" y="3104"/>
                    </a:lnTo>
                    <a:lnTo>
                      <a:pt x="10248" y="3112"/>
                    </a:lnTo>
                    <a:lnTo>
                      <a:pt x="10229" y="3120"/>
                    </a:lnTo>
                    <a:lnTo>
                      <a:pt x="10212" y="3127"/>
                    </a:lnTo>
                    <a:lnTo>
                      <a:pt x="10191" y="3133"/>
                    </a:lnTo>
                    <a:lnTo>
                      <a:pt x="10170" y="3139"/>
                    </a:lnTo>
                    <a:lnTo>
                      <a:pt x="10149" y="3143"/>
                    </a:lnTo>
                    <a:lnTo>
                      <a:pt x="10126" y="3147"/>
                    </a:lnTo>
                    <a:lnTo>
                      <a:pt x="10078" y="3151"/>
                    </a:lnTo>
                    <a:lnTo>
                      <a:pt x="10026" y="3152"/>
                    </a:lnTo>
                    <a:lnTo>
                      <a:pt x="9987" y="3152"/>
                    </a:lnTo>
                    <a:lnTo>
                      <a:pt x="9930" y="3149"/>
                    </a:lnTo>
                    <a:lnTo>
                      <a:pt x="9857" y="3143"/>
                    </a:lnTo>
                    <a:lnTo>
                      <a:pt x="9767" y="3137"/>
                    </a:lnTo>
                    <a:lnTo>
                      <a:pt x="9767" y="2745"/>
                    </a:lnTo>
                    <a:lnTo>
                      <a:pt x="9857" y="2745"/>
                    </a:lnTo>
                    <a:lnTo>
                      <a:pt x="9889" y="2745"/>
                    </a:lnTo>
                    <a:lnTo>
                      <a:pt x="9918" y="2743"/>
                    </a:lnTo>
                    <a:lnTo>
                      <a:pt x="9943" y="2740"/>
                    </a:lnTo>
                    <a:lnTo>
                      <a:pt x="9966" y="2734"/>
                    </a:lnTo>
                    <a:lnTo>
                      <a:pt x="9987" y="2728"/>
                    </a:lnTo>
                    <a:lnTo>
                      <a:pt x="10005" y="2720"/>
                    </a:lnTo>
                    <a:lnTo>
                      <a:pt x="10018" y="2713"/>
                    </a:lnTo>
                    <a:lnTo>
                      <a:pt x="10032" y="2703"/>
                    </a:lnTo>
                    <a:lnTo>
                      <a:pt x="10041" y="2690"/>
                    </a:lnTo>
                    <a:lnTo>
                      <a:pt x="10049" y="2672"/>
                    </a:lnTo>
                    <a:lnTo>
                      <a:pt x="10056" y="2651"/>
                    </a:lnTo>
                    <a:lnTo>
                      <a:pt x="10062" y="2628"/>
                    </a:lnTo>
                    <a:lnTo>
                      <a:pt x="10066" y="2599"/>
                    </a:lnTo>
                    <a:lnTo>
                      <a:pt x="10070" y="2565"/>
                    </a:lnTo>
                    <a:lnTo>
                      <a:pt x="10072" y="2528"/>
                    </a:lnTo>
                    <a:lnTo>
                      <a:pt x="10072" y="2488"/>
                    </a:lnTo>
                    <a:lnTo>
                      <a:pt x="10072" y="657"/>
                    </a:lnTo>
                    <a:lnTo>
                      <a:pt x="11498" y="657"/>
                    </a:lnTo>
                    <a:lnTo>
                      <a:pt x="11498" y="3137"/>
                    </a:lnTo>
                    <a:lnTo>
                      <a:pt x="11089" y="3137"/>
                    </a:lnTo>
                    <a:close/>
                    <a:moveTo>
                      <a:pt x="11842" y="1912"/>
                    </a:moveTo>
                    <a:lnTo>
                      <a:pt x="11844" y="1856"/>
                    </a:lnTo>
                    <a:lnTo>
                      <a:pt x="11844" y="1803"/>
                    </a:lnTo>
                    <a:lnTo>
                      <a:pt x="11848" y="1751"/>
                    </a:lnTo>
                    <a:lnTo>
                      <a:pt x="11852" y="1699"/>
                    </a:lnTo>
                    <a:lnTo>
                      <a:pt x="11856" y="1649"/>
                    </a:lnTo>
                    <a:lnTo>
                      <a:pt x="11861" y="1601"/>
                    </a:lnTo>
                    <a:lnTo>
                      <a:pt x="11867" y="1553"/>
                    </a:lnTo>
                    <a:lnTo>
                      <a:pt x="11875" y="1507"/>
                    </a:lnTo>
                    <a:lnTo>
                      <a:pt x="11884" y="1463"/>
                    </a:lnTo>
                    <a:lnTo>
                      <a:pt x="11894" y="1419"/>
                    </a:lnTo>
                    <a:lnTo>
                      <a:pt x="11904" y="1376"/>
                    </a:lnTo>
                    <a:lnTo>
                      <a:pt x="11917" y="1334"/>
                    </a:lnTo>
                    <a:lnTo>
                      <a:pt x="11928" y="1296"/>
                    </a:lnTo>
                    <a:lnTo>
                      <a:pt x="11944" y="1256"/>
                    </a:lnTo>
                    <a:lnTo>
                      <a:pt x="11957" y="1219"/>
                    </a:lnTo>
                    <a:lnTo>
                      <a:pt x="11975" y="1183"/>
                    </a:lnTo>
                    <a:lnTo>
                      <a:pt x="11990" y="1146"/>
                    </a:lnTo>
                    <a:lnTo>
                      <a:pt x="12007" y="1113"/>
                    </a:lnTo>
                    <a:lnTo>
                      <a:pt x="12026" y="1079"/>
                    </a:lnTo>
                    <a:lnTo>
                      <a:pt x="12044" y="1048"/>
                    </a:lnTo>
                    <a:lnTo>
                      <a:pt x="12063" y="1017"/>
                    </a:lnTo>
                    <a:lnTo>
                      <a:pt x="12084" y="987"/>
                    </a:lnTo>
                    <a:lnTo>
                      <a:pt x="12103" y="960"/>
                    </a:lnTo>
                    <a:lnTo>
                      <a:pt x="12124" y="931"/>
                    </a:lnTo>
                    <a:lnTo>
                      <a:pt x="12147" y="906"/>
                    </a:lnTo>
                    <a:lnTo>
                      <a:pt x="12168" y="881"/>
                    </a:lnTo>
                    <a:lnTo>
                      <a:pt x="12192" y="856"/>
                    </a:lnTo>
                    <a:lnTo>
                      <a:pt x="12215" y="835"/>
                    </a:lnTo>
                    <a:lnTo>
                      <a:pt x="12240" y="812"/>
                    </a:lnTo>
                    <a:lnTo>
                      <a:pt x="12264" y="793"/>
                    </a:lnTo>
                    <a:lnTo>
                      <a:pt x="12289" y="774"/>
                    </a:lnTo>
                    <a:lnTo>
                      <a:pt x="12316" y="754"/>
                    </a:lnTo>
                    <a:lnTo>
                      <a:pt x="12343" y="737"/>
                    </a:lnTo>
                    <a:lnTo>
                      <a:pt x="12370" y="722"/>
                    </a:lnTo>
                    <a:lnTo>
                      <a:pt x="12399" y="706"/>
                    </a:lnTo>
                    <a:lnTo>
                      <a:pt x="12428" y="693"/>
                    </a:lnTo>
                    <a:lnTo>
                      <a:pt x="12456" y="681"/>
                    </a:lnTo>
                    <a:lnTo>
                      <a:pt x="12487" y="670"/>
                    </a:lnTo>
                    <a:lnTo>
                      <a:pt x="12518" y="658"/>
                    </a:lnTo>
                    <a:lnTo>
                      <a:pt x="12551" y="649"/>
                    </a:lnTo>
                    <a:lnTo>
                      <a:pt x="12583" y="641"/>
                    </a:lnTo>
                    <a:lnTo>
                      <a:pt x="12616" y="633"/>
                    </a:lnTo>
                    <a:lnTo>
                      <a:pt x="12648" y="628"/>
                    </a:lnTo>
                    <a:lnTo>
                      <a:pt x="12683" y="624"/>
                    </a:lnTo>
                    <a:lnTo>
                      <a:pt x="12720" y="620"/>
                    </a:lnTo>
                    <a:lnTo>
                      <a:pt x="12754" y="616"/>
                    </a:lnTo>
                    <a:lnTo>
                      <a:pt x="12791" y="614"/>
                    </a:lnTo>
                    <a:lnTo>
                      <a:pt x="12829" y="614"/>
                    </a:lnTo>
                    <a:lnTo>
                      <a:pt x="12883" y="616"/>
                    </a:lnTo>
                    <a:lnTo>
                      <a:pt x="12935" y="620"/>
                    </a:lnTo>
                    <a:lnTo>
                      <a:pt x="12986" y="626"/>
                    </a:lnTo>
                    <a:lnTo>
                      <a:pt x="13036" y="635"/>
                    </a:lnTo>
                    <a:lnTo>
                      <a:pt x="13086" y="647"/>
                    </a:lnTo>
                    <a:lnTo>
                      <a:pt x="13132" y="662"/>
                    </a:lnTo>
                    <a:lnTo>
                      <a:pt x="13180" y="678"/>
                    </a:lnTo>
                    <a:lnTo>
                      <a:pt x="13224" y="699"/>
                    </a:lnTo>
                    <a:lnTo>
                      <a:pt x="13269" y="720"/>
                    </a:lnTo>
                    <a:lnTo>
                      <a:pt x="13311" y="745"/>
                    </a:lnTo>
                    <a:lnTo>
                      <a:pt x="13353" y="772"/>
                    </a:lnTo>
                    <a:lnTo>
                      <a:pt x="13392" y="802"/>
                    </a:lnTo>
                    <a:lnTo>
                      <a:pt x="13432" y="835"/>
                    </a:lnTo>
                    <a:lnTo>
                      <a:pt x="13468" y="870"/>
                    </a:lnTo>
                    <a:lnTo>
                      <a:pt x="13505" y="908"/>
                    </a:lnTo>
                    <a:lnTo>
                      <a:pt x="13539" y="948"/>
                    </a:lnTo>
                    <a:lnTo>
                      <a:pt x="13574" y="991"/>
                    </a:lnTo>
                    <a:lnTo>
                      <a:pt x="13605" y="1035"/>
                    </a:lnTo>
                    <a:lnTo>
                      <a:pt x="13633" y="1083"/>
                    </a:lnTo>
                    <a:lnTo>
                      <a:pt x="13660" y="1133"/>
                    </a:lnTo>
                    <a:lnTo>
                      <a:pt x="13685" y="1184"/>
                    </a:lnTo>
                    <a:lnTo>
                      <a:pt x="13706" y="1238"/>
                    </a:lnTo>
                    <a:lnTo>
                      <a:pt x="13728" y="1294"/>
                    </a:lnTo>
                    <a:lnTo>
                      <a:pt x="13747" y="1352"/>
                    </a:lnTo>
                    <a:lnTo>
                      <a:pt x="13762" y="1413"/>
                    </a:lnTo>
                    <a:lnTo>
                      <a:pt x="13776" y="1474"/>
                    </a:lnTo>
                    <a:lnTo>
                      <a:pt x="13787" y="1540"/>
                    </a:lnTo>
                    <a:lnTo>
                      <a:pt x="13797" y="1607"/>
                    </a:lnTo>
                    <a:lnTo>
                      <a:pt x="13804" y="1676"/>
                    </a:lnTo>
                    <a:lnTo>
                      <a:pt x="13810" y="1747"/>
                    </a:lnTo>
                    <a:lnTo>
                      <a:pt x="13814" y="1820"/>
                    </a:lnTo>
                    <a:lnTo>
                      <a:pt x="13814" y="1897"/>
                    </a:lnTo>
                    <a:lnTo>
                      <a:pt x="13814" y="1974"/>
                    </a:lnTo>
                    <a:lnTo>
                      <a:pt x="13810" y="2048"/>
                    </a:lnTo>
                    <a:lnTo>
                      <a:pt x="13804" y="2120"/>
                    </a:lnTo>
                    <a:lnTo>
                      <a:pt x="13797" y="2191"/>
                    </a:lnTo>
                    <a:lnTo>
                      <a:pt x="13787" y="2260"/>
                    </a:lnTo>
                    <a:lnTo>
                      <a:pt x="13774" y="2325"/>
                    </a:lnTo>
                    <a:lnTo>
                      <a:pt x="13758" y="2388"/>
                    </a:lnTo>
                    <a:lnTo>
                      <a:pt x="13743" y="2452"/>
                    </a:lnTo>
                    <a:lnTo>
                      <a:pt x="13722" y="2511"/>
                    </a:lnTo>
                    <a:lnTo>
                      <a:pt x="13701" y="2569"/>
                    </a:lnTo>
                    <a:lnTo>
                      <a:pt x="13678" y="2624"/>
                    </a:lnTo>
                    <a:lnTo>
                      <a:pt x="13651" y="2676"/>
                    </a:lnTo>
                    <a:lnTo>
                      <a:pt x="13622" y="2728"/>
                    </a:lnTo>
                    <a:lnTo>
                      <a:pt x="13591" y="2778"/>
                    </a:lnTo>
                    <a:lnTo>
                      <a:pt x="13559" y="2824"/>
                    </a:lnTo>
                    <a:lnTo>
                      <a:pt x="13524" y="2868"/>
                    </a:lnTo>
                    <a:lnTo>
                      <a:pt x="13491" y="2907"/>
                    </a:lnTo>
                    <a:lnTo>
                      <a:pt x="13457" y="2941"/>
                    </a:lnTo>
                    <a:lnTo>
                      <a:pt x="13422" y="2974"/>
                    </a:lnTo>
                    <a:lnTo>
                      <a:pt x="13384" y="3005"/>
                    </a:lnTo>
                    <a:lnTo>
                      <a:pt x="13345" y="3031"/>
                    </a:lnTo>
                    <a:lnTo>
                      <a:pt x="13307" y="3058"/>
                    </a:lnTo>
                    <a:lnTo>
                      <a:pt x="13265" y="3081"/>
                    </a:lnTo>
                    <a:lnTo>
                      <a:pt x="13223" y="3101"/>
                    </a:lnTo>
                    <a:lnTo>
                      <a:pt x="13178" y="3120"/>
                    </a:lnTo>
                    <a:lnTo>
                      <a:pt x="13132" y="3135"/>
                    </a:lnTo>
                    <a:lnTo>
                      <a:pt x="13086" y="3149"/>
                    </a:lnTo>
                    <a:lnTo>
                      <a:pt x="13038" y="3158"/>
                    </a:lnTo>
                    <a:lnTo>
                      <a:pt x="12988" y="3168"/>
                    </a:lnTo>
                    <a:lnTo>
                      <a:pt x="12936" y="3174"/>
                    </a:lnTo>
                    <a:lnTo>
                      <a:pt x="12885" y="3177"/>
                    </a:lnTo>
                    <a:lnTo>
                      <a:pt x="12831" y="3177"/>
                    </a:lnTo>
                    <a:lnTo>
                      <a:pt x="12775" y="3177"/>
                    </a:lnTo>
                    <a:lnTo>
                      <a:pt x="12723" y="3174"/>
                    </a:lnTo>
                    <a:lnTo>
                      <a:pt x="12672" y="3168"/>
                    </a:lnTo>
                    <a:lnTo>
                      <a:pt x="12622" y="3158"/>
                    </a:lnTo>
                    <a:lnTo>
                      <a:pt x="12574" y="3149"/>
                    </a:lnTo>
                    <a:lnTo>
                      <a:pt x="12526" y="3135"/>
                    </a:lnTo>
                    <a:lnTo>
                      <a:pt x="12480" y="3120"/>
                    </a:lnTo>
                    <a:lnTo>
                      <a:pt x="12435" y="3103"/>
                    </a:lnTo>
                    <a:lnTo>
                      <a:pt x="12393" y="3081"/>
                    </a:lnTo>
                    <a:lnTo>
                      <a:pt x="12351" y="3058"/>
                    </a:lnTo>
                    <a:lnTo>
                      <a:pt x="12311" y="3033"/>
                    </a:lnTo>
                    <a:lnTo>
                      <a:pt x="12272" y="3007"/>
                    </a:lnTo>
                    <a:lnTo>
                      <a:pt x="12236" y="2976"/>
                    </a:lnTo>
                    <a:lnTo>
                      <a:pt x="12201" y="2943"/>
                    </a:lnTo>
                    <a:lnTo>
                      <a:pt x="12167" y="2909"/>
                    </a:lnTo>
                    <a:lnTo>
                      <a:pt x="12134" y="2872"/>
                    </a:lnTo>
                    <a:lnTo>
                      <a:pt x="12099" y="2828"/>
                    </a:lnTo>
                    <a:lnTo>
                      <a:pt x="12065" y="2780"/>
                    </a:lnTo>
                    <a:lnTo>
                      <a:pt x="12034" y="2732"/>
                    </a:lnTo>
                    <a:lnTo>
                      <a:pt x="12007" y="2680"/>
                    </a:lnTo>
                    <a:lnTo>
                      <a:pt x="11980" y="2628"/>
                    </a:lnTo>
                    <a:lnTo>
                      <a:pt x="11957" y="2573"/>
                    </a:lnTo>
                    <a:lnTo>
                      <a:pt x="11934" y="2517"/>
                    </a:lnTo>
                    <a:lnTo>
                      <a:pt x="11915" y="2457"/>
                    </a:lnTo>
                    <a:lnTo>
                      <a:pt x="11898" y="2396"/>
                    </a:lnTo>
                    <a:lnTo>
                      <a:pt x="11884" y="2333"/>
                    </a:lnTo>
                    <a:lnTo>
                      <a:pt x="11871" y="2267"/>
                    </a:lnTo>
                    <a:lnTo>
                      <a:pt x="11861" y="2200"/>
                    </a:lnTo>
                    <a:lnTo>
                      <a:pt x="11854" y="2131"/>
                    </a:lnTo>
                    <a:lnTo>
                      <a:pt x="11848" y="2060"/>
                    </a:lnTo>
                    <a:lnTo>
                      <a:pt x="11844" y="1987"/>
                    </a:lnTo>
                    <a:lnTo>
                      <a:pt x="11842" y="1912"/>
                    </a:lnTo>
                    <a:close/>
                    <a:moveTo>
                      <a:pt x="12264" y="1895"/>
                    </a:moveTo>
                    <a:lnTo>
                      <a:pt x="12266" y="1947"/>
                    </a:lnTo>
                    <a:lnTo>
                      <a:pt x="12268" y="1999"/>
                    </a:lnTo>
                    <a:lnTo>
                      <a:pt x="12270" y="2048"/>
                    </a:lnTo>
                    <a:lnTo>
                      <a:pt x="12276" y="2095"/>
                    </a:lnTo>
                    <a:lnTo>
                      <a:pt x="12282" y="2141"/>
                    </a:lnTo>
                    <a:lnTo>
                      <a:pt x="12288" y="2185"/>
                    </a:lnTo>
                    <a:lnTo>
                      <a:pt x="12297" y="2229"/>
                    </a:lnTo>
                    <a:lnTo>
                      <a:pt x="12307" y="2269"/>
                    </a:lnTo>
                    <a:lnTo>
                      <a:pt x="12316" y="2308"/>
                    </a:lnTo>
                    <a:lnTo>
                      <a:pt x="12328" y="2346"/>
                    </a:lnTo>
                    <a:lnTo>
                      <a:pt x="12341" y="2383"/>
                    </a:lnTo>
                    <a:lnTo>
                      <a:pt x="12357" y="2415"/>
                    </a:lnTo>
                    <a:lnTo>
                      <a:pt x="12372" y="2448"/>
                    </a:lnTo>
                    <a:lnTo>
                      <a:pt x="12389" y="2480"/>
                    </a:lnTo>
                    <a:lnTo>
                      <a:pt x="12408" y="2509"/>
                    </a:lnTo>
                    <a:lnTo>
                      <a:pt x="12428" y="2536"/>
                    </a:lnTo>
                    <a:lnTo>
                      <a:pt x="12449" y="2563"/>
                    </a:lnTo>
                    <a:lnTo>
                      <a:pt x="12470" y="2586"/>
                    </a:lnTo>
                    <a:lnTo>
                      <a:pt x="12491" y="2609"/>
                    </a:lnTo>
                    <a:lnTo>
                      <a:pt x="12514" y="2630"/>
                    </a:lnTo>
                    <a:lnTo>
                      <a:pt x="12537" y="2649"/>
                    </a:lnTo>
                    <a:lnTo>
                      <a:pt x="12560" y="2667"/>
                    </a:lnTo>
                    <a:lnTo>
                      <a:pt x="12585" y="2682"/>
                    </a:lnTo>
                    <a:lnTo>
                      <a:pt x="12610" y="2697"/>
                    </a:lnTo>
                    <a:lnTo>
                      <a:pt x="12635" y="2709"/>
                    </a:lnTo>
                    <a:lnTo>
                      <a:pt x="12662" y="2720"/>
                    </a:lnTo>
                    <a:lnTo>
                      <a:pt x="12687" y="2730"/>
                    </a:lnTo>
                    <a:lnTo>
                      <a:pt x="12716" y="2738"/>
                    </a:lnTo>
                    <a:lnTo>
                      <a:pt x="12743" y="2743"/>
                    </a:lnTo>
                    <a:lnTo>
                      <a:pt x="12771" y="2747"/>
                    </a:lnTo>
                    <a:lnTo>
                      <a:pt x="12800" y="2749"/>
                    </a:lnTo>
                    <a:lnTo>
                      <a:pt x="12831" y="2751"/>
                    </a:lnTo>
                    <a:lnTo>
                      <a:pt x="12860" y="2749"/>
                    </a:lnTo>
                    <a:lnTo>
                      <a:pt x="12890" y="2747"/>
                    </a:lnTo>
                    <a:lnTo>
                      <a:pt x="12917" y="2743"/>
                    </a:lnTo>
                    <a:lnTo>
                      <a:pt x="12946" y="2738"/>
                    </a:lnTo>
                    <a:lnTo>
                      <a:pt x="12973" y="2730"/>
                    </a:lnTo>
                    <a:lnTo>
                      <a:pt x="13000" y="2720"/>
                    </a:lnTo>
                    <a:lnTo>
                      <a:pt x="13027" y="2709"/>
                    </a:lnTo>
                    <a:lnTo>
                      <a:pt x="13052" y="2697"/>
                    </a:lnTo>
                    <a:lnTo>
                      <a:pt x="13077" y="2684"/>
                    </a:lnTo>
                    <a:lnTo>
                      <a:pt x="13100" y="2667"/>
                    </a:lnTo>
                    <a:lnTo>
                      <a:pt x="13123" y="2649"/>
                    </a:lnTo>
                    <a:lnTo>
                      <a:pt x="13146" y="2630"/>
                    </a:lnTo>
                    <a:lnTo>
                      <a:pt x="13169" y="2611"/>
                    </a:lnTo>
                    <a:lnTo>
                      <a:pt x="13190" y="2588"/>
                    </a:lnTo>
                    <a:lnTo>
                      <a:pt x="13211" y="2563"/>
                    </a:lnTo>
                    <a:lnTo>
                      <a:pt x="13230" y="2538"/>
                    </a:lnTo>
                    <a:lnTo>
                      <a:pt x="13249" y="2511"/>
                    </a:lnTo>
                    <a:lnTo>
                      <a:pt x="13269" y="2482"/>
                    </a:lnTo>
                    <a:lnTo>
                      <a:pt x="13286" y="2450"/>
                    </a:lnTo>
                    <a:lnTo>
                      <a:pt x="13301" y="2417"/>
                    </a:lnTo>
                    <a:lnTo>
                      <a:pt x="13315" y="2383"/>
                    </a:lnTo>
                    <a:lnTo>
                      <a:pt x="13328" y="2348"/>
                    </a:lnTo>
                    <a:lnTo>
                      <a:pt x="13340" y="2310"/>
                    </a:lnTo>
                    <a:lnTo>
                      <a:pt x="13351" y="2269"/>
                    </a:lnTo>
                    <a:lnTo>
                      <a:pt x="13359" y="2227"/>
                    </a:lnTo>
                    <a:lnTo>
                      <a:pt x="13368" y="2185"/>
                    </a:lnTo>
                    <a:lnTo>
                      <a:pt x="13374" y="2139"/>
                    </a:lnTo>
                    <a:lnTo>
                      <a:pt x="13380" y="2093"/>
                    </a:lnTo>
                    <a:lnTo>
                      <a:pt x="13384" y="2043"/>
                    </a:lnTo>
                    <a:lnTo>
                      <a:pt x="13388" y="1993"/>
                    </a:lnTo>
                    <a:lnTo>
                      <a:pt x="13390" y="1941"/>
                    </a:lnTo>
                    <a:lnTo>
                      <a:pt x="13390" y="1887"/>
                    </a:lnTo>
                    <a:lnTo>
                      <a:pt x="13390" y="1833"/>
                    </a:lnTo>
                    <a:lnTo>
                      <a:pt x="13388" y="1782"/>
                    </a:lnTo>
                    <a:lnTo>
                      <a:pt x="13384" y="1732"/>
                    </a:lnTo>
                    <a:lnTo>
                      <a:pt x="13380" y="1686"/>
                    </a:lnTo>
                    <a:lnTo>
                      <a:pt x="13374" y="1640"/>
                    </a:lnTo>
                    <a:lnTo>
                      <a:pt x="13368" y="1595"/>
                    </a:lnTo>
                    <a:lnTo>
                      <a:pt x="13361" y="1551"/>
                    </a:lnTo>
                    <a:lnTo>
                      <a:pt x="13351" y="1511"/>
                    </a:lnTo>
                    <a:lnTo>
                      <a:pt x="13342" y="1472"/>
                    </a:lnTo>
                    <a:lnTo>
                      <a:pt x="13330" y="1436"/>
                    </a:lnTo>
                    <a:lnTo>
                      <a:pt x="13317" y="1400"/>
                    </a:lnTo>
                    <a:lnTo>
                      <a:pt x="13303" y="1365"/>
                    </a:lnTo>
                    <a:lnTo>
                      <a:pt x="13288" y="1334"/>
                    </a:lnTo>
                    <a:lnTo>
                      <a:pt x="13271" y="1304"/>
                    </a:lnTo>
                    <a:lnTo>
                      <a:pt x="13253" y="1275"/>
                    </a:lnTo>
                    <a:lnTo>
                      <a:pt x="13236" y="1248"/>
                    </a:lnTo>
                    <a:lnTo>
                      <a:pt x="13215" y="1223"/>
                    </a:lnTo>
                    <a:lnTo>
                      <a:pt x="13196" y="1200"/>
                    </a:lnTo>
                    <a:lnTo>
                      <a:pt x="13175" y="1179"/>
                    </a:lnTo>
                    <a:lnTo>
                      <a:pt x="13152" y="1158"/>
                    </a:lnTo>
                    <a:lnTo>
                      <a:pt x="13128" y="1140"/>
                    </a:lnTo>
                    <a:lnTo>
                      <a:pt x="13105" y="1123"/>
                    </a:lnTo>
                    <a:lnTo>
                      <a:pt x="13082" y="1108"/>
                    </a:lnTo>
                    <a:lnTo>
                      <a:pt x="13057" y="1094"/>
                    </a:lnTo>
                    <a:lnTo>
                      <a:pt x="13031" y="1083"/>
                    </a:lnTo>
                    <a:lnTo>
                      <a:pt x="13006" y="1071"/>
                    </a:lnTo>
                    <a:lnTo>
                      <a:pt x="12977" y="1062"/>
                    </a:lnTo>
                    <a:lnTo>
                      <a:pt x="12950" y="1056"/>
                    </a:lnTo>
                    <a:lnTo>
                      <a:pt x="12921" y="1050"/>
                    </a:lnTo>
                    <a:lnTo>
                      <a:pt x="12892" y="1046"/>
                    </a:lnTo>
                    <a:lnTo>
                      <a:pt x="12862" y="1042"/>
                    </a:lnTo>
                    <a:lnTo>
                      <a:pt x="12831" y="1042"/>
                    </a:lnTo>
                    <a:lnTo>
                      <a:pt x="12800" y="1042"/>
                    </a:lnTo>
                    <a:lnTo>
                      <a:pt x="12769" y="1046"/>
                    </a:lnTo>
                    <a:lnTo>
                      <a:pt x="12741" y="1050"/>
                    </a:lnTo>
                    <a:lnTo>
                      <a:pt x="12712" y="1056"/>
                    </a:lnTo>
                    <a:lnTo>
                      <a:pt x="12683" y="1064"/>
                    </a:lnTo>
                    <a:lnTo>
                      <a:pt x="12656" y="1071"/>
                    </a:lnTo>
                    <a:lnTo>
                      <a:pt x="12629" y="1083"/>
                    </a:lnTo>
                    <a:lnTo>
                      <a:pt x="12602" y="1094"/>
                    </a:lnTo>
                    <a:lnTo>
                      <a:pt x="12577" y="1108"/>
                    </a:lnTo>
                    <a:lnTo>
                      <a:pt x="12554" y="1123"/>
                    </a:lnTo>
                    <a:lnTo>
                      <a:pt x="12529" y="1140"/>
                    </a:lnTo>
                    <a:lnTo>
                      <a:pt x="12506" y="1160"/>
                    </a:lnTo>
                    <a:lnTo>
                      <a:pt x="12485" y="1179"/>
                    </a:lnTo>
                    <a:lnTo>
                      <a:pt x="12464" y="1202"/>
                    </a:lnTo>
                    <a:lnTo>
                      <a:pt x="12443" y="1225"/>
                    </a:lnTo>
                    <a:lnTo>
                      <a:pt x="12424" y="1250"/>
                    </a:lnTo>
                    <a:lnTo>
                      <a:pt x="12405" y="1277"/>
                    </a:lnTo>
                    <a:lnTo>
                      <a:pt x="12385" y="1305"/>
                    </a:lnTo>
                    <a:lnTo>
                      <a:pt x="12370" y="1336"/>
                    </a:lnTo>
                    <a:lnTo>
                      <a:pt x="12355" y="1369"/>
                    </a:lnTo>
                    <a:lnTo>
                      <a:pt x="12339" y="1403"/>
                    </a:lnTo>
                    <a:lnTo>
                      <a:pt x="12326" y="1438"/>
                    </a:lnTo>
                    <a:lnTo>
                      <a:pt x="12314" y="1476"/>
                    </a:lnTo>
                    <a:lnTo>
                      <a:pt x="12305" y="1515"/>
                    </a:lnTo>
                    <a:lnTo>
                      <a:pt x="12295" y="1557"/>
                    </a:lnTo>
                    <a:lnTo>
                      <a:pt x="12288" y="1599"/>
                    </a:lnTo>
                    <a:lnTo>
                      <a:pt x="12280" y="1645"/>
                    </a:lnTo>
                    <a:lnTo>
                      <a:pt x="12276" y="1691"/>
                    </a:lnTo>
                    <a:lnTo>
                      <a:pt x="12270" y="1739"/>
                    </a:lnTo>
                    <a:lnTo>
                      <a:pt x="12268" y="1789"/>
                    </a:lnTo>
                    <a:lnTo>
                      <a:pt x="12266" y="1841"/>
                    </a:lnTo>
                    <a:lnTo>
                      <a:pt x="12264" y="1895"/>
                    </a:lnTo>
                    <a:close/>
                    <a:moveTo>
                      <a:pt x="14142" y="3137"/>
                    </a:moveTo>
                    <a:lnTo>
                      <a:pt x="14142" y="678"/>
                    </a:lnTo>
                    <a:lnTo>
                      <a:pt x="15575" y="678"/>
                    </a:lnTo>
                    <a:lnTo>
                      <a:pt x="15575" y="1096"/>
                    </a:lnTo>
                    <a:lnTo>
                      <a:pt x="14551" y="1096"/>
                    </a:lnTo>
                    <a:lnTo>
                      <a:pt x="14551" y="3137"/>
                    </a:lnTo>
                    <a:lnTo>
                      <a:pt x="14142" y="3137"/>
                    </a:lnTo>
                    <a:close/>
                    <a:moveTo>
                      <a:pt x="15843" y="3137"/>
                    </a:moveTo>
                    <a:lnTo>
                      <a:pt x="15843" y="657"/>
                    </a:lnTo>
                    <a:lnTo>
                      <a:pt x="16235" y="657"/>
                    </a:lnTo>
                    <a:lnTo>
                      <a:pt x="16235" y="2310"/>
                    </a:lnTo>
                    <a:lnTo>
                      <a:pt x="17057" y="657"/>
                    </a:lnTo>
                    <a:lnTo>
                      <a:pt x="17468" y="657"/>
                    </a:lnTo>
                    <a:lnTo>
                      <a:pt x="17468" y="3137"/>
                    </a:lnTo>
                    <a:lnTo>
                      <a:pt x="17076" y="3137"/>
                    </a:lnTo>
                    <a:lnTo>
                      <a:pt x="17076" y="1519"/>
                    </a:lnTo>
                    <a:lnTo>
                      <a:pt x="16256" y="3137"/>
                    </a:lnTo>
                    <a:lnTo>
                      <a:pt x="15843" y="3137"/>
                    </a:lnTo>
                    <a:close/>
                    <a:moveTo>
                      <a:pt x="17886" y="3137"/>
                    </a:moveTo>
                    <a:lnTo>
                      <a:pt x="17886" y="657"/>
                    </a:lnTo>
                    <a:lnTo>
                      <a:pt x="18278" y="657"/>
                    </a:lnTo>
                    <a:lnTo>
                      <a:pt x="18278" y="2310"/>
                    </a:lnTo>
                    <a:lnTo>
                      <a:pt x="19100" y="657"/>
                    </a:lnTo>
                    <a:lnTo>
                      <a:pt x="19511" y="657"/>
                    </a:lnTo>
                    <a:lnTo>
                      <a:pt x="19511" y="3137"/>
                    </a:lnTo>
                    <a:lnTo>
                      <a:pt x="19121" y="3137"/>
                    </a:lnTo>
                    <a:lnTo>
                      <a:pt x="19121" y="1519"/>
                    </a:lnTo>
                    <a:lnTo>
                      <a:pt x="18299" y="3137"/>
                    </a:lnTo>
                    <a:lnTo>
                      <a:pt x="17886" y="3137"/>
                    </a:lnTo>
                    <a:close/>
                    <a:moveTo>
                      <a:pt x="18950" y="0"/>
                    </a:moveTo>
                    <a:lnTo>
                      <a:pt x="19140" y="0"/>
                    </a:lnTo>
                    <a:lnTo>
                      <a:pt x="19136" y="57"/>
                    </a:lnTo>
                    <a:lnTo>
                      <a:pt x="19127" y="111"/>
                    </a:lnTo>
                    <a:lnTo>
                      <a:pt x="19121" y="136"/>
                    </a:lnTo>
                    <a:lnTo>
                      <a:pt x="19115" y="161"/>
                    </a:lnTo>
                    <a:lnTo>
                      <a:pt x="19107" y="186"/>
                    </a:lnTo>
                    <a:lnTo>
                      <a:pt x="19100" y="209"/>
                    </a:lnTo>
                    <a:lnTo>
                      <a:pt x="19090" y="230"/>
                    </a:lnTo>
                    <a:lnTo>
                      <a:pt x="19080" y="253"/>
                    </a:lnTo>
                    <a:lnTo>
                      <a:pt x="19071" y="273"/>
                    </a:lnTo>
                    <a:lnTo>
                      <a:pt x="19059" y="294"/>
                    </a:lnTo>
                    <a:lnTo>
                      <a:pt x="19048" y="313"/>
                    </a:lnTo>
                    <a:lnTo>
                      <a:pt x="19034" y="330"/>
                    </a:lnTo>
                    <a:lnTo>
                      <a:pt x="19021" y="347"/>
                    </a:lnTo>
                    <a:lnTo>
                      <a:pt x="19006" y="363"/>
                    </a:lnTo>
                    <a:lnTo>
                      <a:pt x="18990" y="378"/>
                    </a:lnTo>
                    <a:lnTo>
                      <a:pt x="18975" y="393"/>
                    </a:lnTo>
                    <a:lnTo>
                      <a:pt x="18959" y="407"/>
                    </a:lnTo>
                    <a:lnTo>
                      <a:pt x="18942" y="420"/>
                    </a:lnTo>
                    <a:lnTo>
                      <a:pt x="18927" y="432"/>
                    </a:lnTo>
                    <a:lnTo>
                      <a:pt x="18908" y="441"/>
                    </a:lnTo>
                    <a:lnTo>
                      <a:pt x="18890" y="451"/>
                    </a:lnTo>
                    <a:lnTo>
                      <a:pt x="18873" y="459"/>
                    </a:lnTo>
                    <a:lnTo>
                      <a:pt x="18854" y="466"/>
                    </a:lnTo>
                    <a:lnTo>
                      <a:pt x="18835" y="474"/>
                    </a:lnTo>
                    <a:lnTo>
                      <a:pt x="18815" y="478"/>
                    </a:lnTo>
                    <a:lnTo>
                      <a:pt x="18794" y="484"/>
                    </a:lnTo>
                    <a:lnTo>
                      <a:pt x="18773" y="488"/>
                    </a:lnTo>
                    <a:lnTo>
                      <a:pt x="18752" y="489"/>
                    </a:lnTo>
                    <a:lnTo>
                      <a:pt x="18731" y="491"/>
                    </a:lnTo>
                    <a:lnTo>
                      <a:pt x="18710" y="491"/>
                    </a:lnTo>
                    <a:lnTo>
                      <a:pt x="18687" y="491"/>
                    </a:lnTo>
                    <a:lnTo>
                      <a:pt x="18666" y="489"/>
                    </a:lnTo>
                    <a:lnTo>
                      <a:pt x="18645" y="488"/>
                    </a:lnTo>
                    <a:lnTo>
                      <a:pt x="18623" y="484"/>
                    </a:lnTo>
                    <a:lnTo>
                      <a:pt x="18604" y="478"/>
                    </a:lnTo>
                    <a:lnTo>
                      <a:pt x="18585" y="474"/>
                    </a:lnTo>
                    <a:lnTo>
                      <a:pt x="18564" y="466"/>
                    </a:lnTo>
                    <a:lnTo>
                      <a:pt x="18547" y="459"/>
                    </a:lnTo>
                    <a:lnTo>
                      <a:pt x="18527" y="451"/>
                    </a:lnTo>
                    <a:lnTo>
                      <a:pt x="18510" y="441"/>
                    </a:lnTo>
                    <a:lnTo>
                      <a:pt x="18493" y="432"/>
                    </a:lnTo>
                    <a:lnTo>
                      <a:pt x="18476" y="420"/>
                    </a:lnTo>
                    <a:lnTo>
                      <a:pt x="18458" y="407"/>
                    </a:lnTo>
                    <a:lnTo>
                      <a:pt x="18443" y="393"/>
                    </a:lnTo>
                    <a:lnTo>
                      <a:pt x="18428" y="378"/>
                    </a:lnTo>
                    <a:lnTo>
                      <a:pt x="18412" y="363"/>
                    </a:lnTo>
                    <a:lnTo>
                      <a:pt x="18397" y="347"/>
                    </a:lnTo>
                    <a:lnTo>
                      <a:pt x="18383" y="330"/>
                    </a:lnTo>
                    <a:lnTo>
                      <a:pt x="18372" y="313"/>
                    </a:lnTo>
                    <a:lnTo>
                      <a:pt x="18359" y="294"/>
                    </a:lnTo>
                    <a:lnTo>
                      <a:pt x="18347" y="273"/>
                    </a:lnTo>
                    <a:lnTo>
                      <a:pt x="18337" y="253"/>
                    </a:lnTo>
                    <a:lnTo>
                      <a:pt x="18328" y="230"/>
                    </a:lnTo>
                    <a:lnTo>
                      <a:pt x="18318" y="209"/>
                    </a:lnTo>
                    <a:lnTo>
                      <a:pt x="18311" y="186"/>
                    </a:lnTo>
                    <a:lnTo>
                      <a:pt x="18303" y="161"/>
                    </a:lnTo>
                    <a:lnTo>
                      <a:pt x="18297" y="136"/>
                    </a:lnTo>
                    <a:lnTo>
                      <a:pt x="18291" y="111"/>
                    </a:lnTo>
                    <a:lnTo>
                      <a:pt x="18282" y="57"/>
                    </a:lnTo>
                    <a:lnTo>
                      <a:pt x="18276" y="0"/>
                    </a:lnTo>
                    <a:lnTo>
                      <a:pt x="18466" y="0"/>
                    </a:lnTo>
                    <a:lnTo>
                      <a:pt x="18470" y="29"/>
                    </a:lnTo>
                    <a:lnTo>
                      <a:pt x="18474" y="56"/>
                    </a:lnTo>
                    <a:lnTo>
                      <a:pt x="18481" y="82"/>
                    </a:lnTo>
                    <a:lnTo>
                      <a:pt x="18489" y="105"/>
                    </a:lnTo>
                    <a:lnTo>
                      <a:pt x="18499" y="129"/>
                    </a:lnTo>
                    <a:lnTo>
                      <a:pt x="18510" y="148"/>
                    </a:lnTo>
                    <a:lnTo>
                      <a:pt x="18524" y="165"/>
                    </a:lnTo>
                    <a:lnTo>
                      <a:pt x="18537" y="182"/>
                    </a:lnTo>
                    <a:lnTo>
                      <a:pt x="18554" y="196"/>
                    </a:lnTo>
                    <a:lnTo>
                      <a:pt x="18572" y="209"/>
                    </a:lnTo>
                    <a:lnTo>
                      <a:pt x="18591" y="219"/>
                    </a:lnTo>
                    <a:lnTo>
                      <a:pt x="18612" y="228"/>
                    </a:lnTo>
                    <a:lnTo>
                      <a:pt x="18633" y="234"/>
                    </a:lnTo>
                    <a:lnTo>
                      <a:pt x="18658" y="240"/>
                    </a:lnTo>
                    <a:lnTo>
                      <a:pt x="18683" y="242"/>
                    </a:lnTo>
                    <a:lnTo>
                      <a:pt x="18710" y="244"/>
                    </a:lnTo>
                    <a:lnTo>
                      <a:pt x="18737" y="242"/>
                    </a:lnTo>
                    <a:lnTo>
                      <a:pt x="18762" y="240"/>
                    </a:lnTo>
                    <a:lnTo>
                      <a:pt x="18785" y="234"/>
                    </a:lnTo>
                    <a:lnTo>
                      <a:pt x="18808" y="228"/>
                    </a:lnTo>
                    <a:lnTo>
                      <a:pt x="18829" y="219"/>
                    </a:lnTo>
                    <a:lnTo>
                      <a:pt x="18846" y="209"/>
                    </a:lnTo>
                    <a:lnTo>
                      <a:pt x="18865" y="196"/>
                    </a:lnTo>
                    <a:lnTo>
                      <a:pt x="18881" y="182"/>
                    </a:lnTo>
                    <a:lnTo>
                      <a:pt x="18894" y="165"/>
                    </a:lnTo>
                    <a:lnTo>
                      <a:pt x="18908" y="148"/>
                    </a:lnTo>
                    <a:lnTo>
                      <a:pt x="18919" y="129"/>
                    </a:lnTo>
                    <a:lnTo>
                      <a:pt x="18929" y="105"/>
                    </a:lnTo>
                    <a:lnTo>
                      <a:pt x="18936" y="82"/>
                    </a:lnTo>
                    <a:lnTo>
                      <a:pt x="18942" y="56"/>
                    </a:lnTo>
                    <a:lnTo>
                      <a:pt x="18948" y="29"/>
                    </a:lnTo>
                    <a:lnTo>
                      <a:pt x="18950" y="0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/>
              </a:p>
            </p:txBody>
          </p:sp>
        </p:grpSp>
      </p:grpSp>
      <p:sp>
        <p:nvSpPr>
          <p:cNvPr id="10243" name="TextBox 59"/>
          <p:cNvSpPr txBox="1">
            <a:spLocks noChangeArrowheads="1"/>
          </p:cNvSpPr>
          <p:nvPr/>
        </p:nvSpPr>
        <p:spPr bwMode="auto">
          <a:xfrm>
            <a:off x="-1" y="446882"/>
            <a:ext cx="10748985" cy="7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04800" tIns="22891" rIns="45781" bIns="22891">
            <a:spAutoFit/>
          </a:bodyPr>
          <a:lstStyle>
            <a:lvl1pPr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chemeClr val="bg1"/>
                </a:solidFill>
              </a:rPr>
              <a:t>«Центр разработки медицинских технологий и оказания высокотехнологичной медицинской помощи»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" y="-156452"/>
            <a:ext cx="92521" cy="3129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45781" tIns="22891" rIns="45781" bIns="22891" anchor="ctr">
            <a:spAutoFit/>
          </a:bodyPr>
          <a:lstStyle/>
          <a:p>
            <a:pPr defTabSz="914132">
              <a:defRPr/>
            </a:pPr>
            <a:endParaRPr lang="ru-RU" sz="1733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" y="-156452"/>
            <a:ext cx="92521" cy="3129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45781" tIns="22891" rIns="45781" bIns="22891" anchor="ctr">
            <a:spAutoFit/>
          </a:bodyPr>
          <a:lstStyle/>
          <a:p>
            <a:pPr defTabSz="914132">
              <a:defRPr/>
            </a:pPr>
            <a:endParaRPr lang="ru-RU" sz="1733"/>
          </a:p>
        </p:txBody>
      </p:sp>
      <p:sp>
        <p:nvSpPr>
          <p:cNvPr id="10251" name="Прямоугольник 24"/>
          <p:cNvSpPr>
            <a:spLocks noChangeArrowheads="1"/>
          </p:cNvSpPr>
          <p:nvPr/>
        </p:nvSpPr>
        <p:spPr bwMode="auto">
          <a:xfrm>
            <a:off x="9343931" y="2374885"/>
            <a:ext cx="2666207" cy="143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81" tIns="22891" rIns="45781" bIns="22891">
            <a:spAutoFit/>
          </a:bodyPr>
          <a:lstStyle>
            <a:lvl1pPr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82562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 smtClean="0">
                <a:solidFill>
                  <a:srgbClr val="FF0000"/>
                </a:solidFill>
              </a:rPr>
              <a:t>2018 год</a:t>
            </a:r>
          </a:p>
          <a:p>
            <a:pPr eaLnBrk="1" hangingPunct="1"/>
            <a:r>
              <a:rPr lang="ru-RU" altLang="ru-RU" sz="1800" b="1" dirty="0" smtClean="0">
                <a:solidFill>
                  <a:srgbClr val="FF0000"/>
                </a:solidFill>
              </a:rPr>
              <a:t>ВМП – 1139 пациентов</a:t>
            </a:r>
          </a:p>
          <a:p>
            <a:pPr eaLnBrk="1" hangingPunct="1"/>
            <a:endParaRPr lang="ru-RU" altLang="ru-RU" sz="1800" b="1" dirty="0">
              <a:solidFill>
                <a:srgbClr val="FF0000"/>
              </a:solidFill>
            </a:endParaRPr>
          </a:p>
          <a:p>
            <a:pPr eaLnBrk="1" hangingPunct="1"/>
            <a:r>
              <a:rPr lang="ru-RU" altLang="ru-RU" sz="1800" b="1" dirty="0" smtClean="0">
                <a:solidFill>
                  <a:srgbClr val="FF0000"/>
                </a:solidFill>
              </a:rPr>
              <a:t>2019 год</a:t>
            </a:r>
          </a:p>
          <a:p>
            <a:pPr eaLnBrk="1" hangingPunct="1"/>
            <a:r>
              <a:rPr lang="ru-RU" altLang="ru-RU" sz="1800" b="1" dirty="0" smtClean="0">
                <a:solidFill>
                  <a:srgbClr val="FF0000"/>
                </a:solidFill>
              </a:rPr>
              <a:t>ВМП – 1341 пациент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/>
          <a:srcRect l="52592" t="24375" r="1197" b="3888"/>
          <a:stretch/>
        </p:blipFill>
        <p:spPr>
          <a:xfrm>
            <a:off x="5004833" y="2152270"/>
            <a:ext cx="4272518" cy="373077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/>
          <a:srcRect l="130" t="24652" r="47682" b="4514"/>
          <a:stretch/>
        </p:blipFill>
        <p:spPr>
          <a:xfrm>
            <a:off x="0" y="1715749"/>
            <a:ext cx="4938253" cy="37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NationalGeographic_1373849Large_Flipped-thumb-600x400-13673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6250" r="19442" b="10000"/>
          <a:stretch/>
        </p:blipFill>
        <p:spPr bwMode="auto">
          <a:xfrm>
            <a:off x="423156" y="1917507"/>
            <a:ext cx="6536445" cy="434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631" t="1796" r="11588"/>
          <a:stretch/>
        </p:blipFill>
        <p:spPr bwMode="auto">
          <a:xfrm>
            <a:off x="10138383" y="3853903"/>
            <a:ext cx="1893389" cy="254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9679"/>
          <a:stretch/>
        </p:blipFill>
        <p:spPr bwMode="auto">
          <a:xfrm>
            <a:off x="7137401" y="1942687"/>
            <a:ext cx="2980439" cy="185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Группа 16"/>
          <p:cNvGrpSpPr/>
          <p:nvPr/>
        </p:nvGrpSpPr>
        <p:grpSpPr>
          <a:xfrm>
            <a:off x="0" y="1"/>
            <a:ext cx="12192000" cy="1765767"/>
            <a:chOff x="0" y="-15586"/>
            <a:chExt cx="9144000" cy="1324325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-15586"/>
              <a:ext cx="9144000" cy="1324325"/>
              <a:chOff x="0" y="-15586"/>
              <a:chExt cx="9144000" cy="1324325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0" y="136627"/>
                <a:ext cx="9144000" cy="983668"/>
              </a:xfrm>
              <a:prstGeom prst="rect">
                <a:avLst/>
              </a:prstGeom>
              <a:gradFill flip="none" rotWithShape="1">
                <a:gsLst>
                  <a:gs pos="0">
                    <a:srgbClr val="0364F4"/>
                  </a:gs>
                  <a:gs pos="35000">
                    <a:srgbClr val="0365F7"/>
                  </a:gs>
                  <a:gs pos="100000">
                    <a:srgbClr val="003A95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>
                <a:outerShdw blurRad="863600" dist="596900" dir="2700000" algn="ctr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33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7788908" y="-15586"/>
                <a:ext cx="1342756" cy="1324325"/>
                <a:chOff x="7788908" y="-15586"/>
                <a:chExt cx="1342756" cy="1324325"/>
              </a:xfrm>
            </p:grpSpPr>
            <p:pic>
              <p:nvPicPr>
                <p:cNvPr id="25" name="Рисунок 24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281" t="28727" r="13801"/>
                <a:stretch/>
              </p:blipFill>
              <p:spPr>
                <a:xfrm>
                  <a:off x="7788908" y="-15586"/>
                  <a:ext cx="1342756" cy="1324325"/>
                </a:xfrm>
                <a:prstGeom prst="rect">
                  <a:avLst/>
                </a:prstGeom>
              </p:spPr>
            </p:pic>
            <p:sp>
              <p:nvSpPr>
                <p:cNvPr id="26" name="Прямоугольник 25"/>
                <p:cNvSpPr/>
                <p:nvPr/>
              </p:nvSpPr>
              <p:spPr>
                <a:xfrm>
                  <a:off x="8079435" y="311848"/>
                  <a:ext cx="928169" cy="620048"/>
                </a:xfrm>
                <a:prstGeom prst="rect">
                  <a:avLst/>
                </a:prstGeom>
                <a:solidFill>
                  <a:srgbClr val="1A2D8E"/>
                </a:solidFill>
                <a:ln>
                  <a:solidFill>
                    <a:srgbClr val="6AEB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/>
                </a:p>
              </p:txBody>
            </p:sp>
          </p:grpSp>
        </p:grpSp>
        <p:grpSp>
          <p:nvGrpSpPr>
            <p:cNvPr id="19" name="Группа 18"/>
            <p:cNvGrpSpPr/>
            <p:nvPr/>
          </p:nvGrpSpPr>
          <p:grpSpPr>
            <a:xfrm>
              <a:off x="8210865" y="435661"/>
              <a:ext cx="678837" cy="372422"/>
              <a:chOff x="8490451" y="-1629582"/>
              <a:chExt cx="678837" cy="372422"/>
            </a:xfrm>
          </p:grpSpPr>
          <p:sp>
            <p:nvSpPr>
              <p:cNvPr id="20" name="Freeform 5"/>
              <p:cNvSpPr>
                <a:spLocks noEditPoints="1"/>
              </p:cNvSpPr>
              <p:nvPr/>
            </p:nvSpPr>
            <p:spPr bwMode="auto">
              <a:xfrm>
                <a:off x="8494992" y="-1629582"/>
                <a:ext cx="276141" cy="89574"/>
              </a:xfrm>
              <a:custGeom>
                <a:avLst/>
                <a:gdLst>
                  <a:gd name="T0" fmla="*/ 1784 w 9304"/>
                  <a:gd name="T1" fmla="*/ 3018 h 3018"/>
                  <a:gd name="T2" fmla="*/ 0 w 9304"/>
                  <a:gd name="T3" fmla="*/ 2478 h 3018"/>
                  <a:gd name="T4" fmla="*/ 409 w 9304"/>
                  <a:gd name="T5" fmla="*/ 2058 h 3018"/>
                  <a:gd name="T6" fmla="*/ 1617 w 9304"/>
                  <a:gd name="T7" fmla="*/ 0 h 3018"/>
                  <a:gd name="T8" fmla="*/ 2068 w 9304"/>
                  <a:gd name="T9" fmla="*/ 0 h 3018"/>
                  <a:gd name="T10" fmla="*/ 2477 w 9304"/>
                  <a:gd name="T11" fmla="*/ 418 h 3018"/>
                  <a:gd name="T12" fmla="*/ 3498 w 9304"/>
                  <a:gd name="T13" fmla="*/ 1386 h 3018"/>
                  <a:gd name="T14" fmla="*/ 3614 w 9304"/>
                  <a:gd name="T15" fmla="*/ 2060 h 3018"/>
                  <a:gd name="T16" fmla="*/ 3963 w 9304"/>
                  <a:gd name="T17" fmla="*/ 2478 h 3018"/>
                  <a:gd name="T18" fmla="*/ 4372 w 9304"/>
                  <a:gd name="T19" fmla="*/ 975 h 3018"/>
                  <a:gd name="T20" fmla="*/ 5587 w 9304"/>
                  <a:gd name="T21" fmla="*/ 0 h 3018"/>
                  <a:gd name="T22" fmla="*/ 5176 w 9304"/>
                  <a:gd name="T23" fmla="*/ 1393 h 3018"/>
                  <a:gd name="T24" fmla="*/ 3963 w 9304"/>
                  <a:gd name="T25" fmla="*/ 2478 h 3018"/>
                  <a:gd name="T26" fmla="*/ 5866 w 9304"/>
                  <a:gd name="T27" fmla="*/ 418 h 3018"/>
                  <a:gd name="T28" fmla="*/ 7480 w 9304"/>
                  <a:gd name="T29" fmla="*/ 418 h 3018"/>
                  <a:gd name="T30" fmla="*/ 6469 w 9304"/>
                  <a:gd name="T31" fmla="*/ 2478 h 3018"/>
                  <a:gd name="T32" fmla="*/ 8406 w 9304"/>
                  <a:gd name="T33" fmla="*/ 0 h 3018"/>
                  <a:gd name="T34" fmla="*/ 8646 w 9304"/>
                  <a:gd name="T35" fmla="*/ 3 h 3018"/>
                  <a:gd name="T36" fmla="*/ 8815 w 9304"/>
                  <a:gd name="T37" fmla="*/ 19 h 3018"/>
                  <a:gd name="T38" fmla="*/ 8911 w 9304"/>
                  <a:gd name="T39" fmla="*/ 42 h 3018"/>
                  <a:gd name="T40" fmla="*/ 8974 w 9304"/>
                  <a:gd name="T41" fmla="*/ 71 h 3018"/>
                  <a:gd name="T42" fmla="*/ 9034 w 9304"/>
                  <a:gd name="T43" fmla="*/ 109 h 3018"/>
                  <a:gd name="T44" fmla="*/ 9089 w 9304"/>
                  <a:gd name="T45" fmla="*/ 157 h 3018"/>
                  <a:gd name="T46" fmla="*/ 9139 w 9304"/>
                  <a:gd name="T47" fmla="*/ 213 h 3018"/>
                  <a:gd name="T48" fmla="*/ 9185 w 9304"/>
                  <a:gd name="T49" fmla="*/ 280 h 3018"/>
                  <a:gd name="T50" fmla="*/ 9226 w 9304"/>
                  <a:gd name="T51" fmla="*/ 353 h 3018"/>
                  <a:gd name="T52" fmla="*/ 9258 w 9304"/>
                  <a:gd name="T53" fmla="*/ 435 h 3018"/>
                  <a:gd name="T54" fmla="*/ 9281 w 9304"/>
                  <a:gd name="T55" fmla="*/ 524 h 3018"/>
                  <a:gd name="T56" fmla="*/ 9297 w 9304"/>
                  <a:gd name="T57" fmla="*/ 622 h 3018"/>
                  <a:gd name="T58" fmla="*/ 9303 w 9304"/>
                  <a:gd name="T59" fmla="*/ 727 h 3018"/>
                  <a:gd name="T60" fmla="*/ 9297 w 9304"/>
                  <a:gd name="T61" fmla="*/ 892 h 3018"/>
                  <a:gd name="T62" fmla="*/ 9264 w 9304"/>
                  <a:gd name="T63" fmla="*/ 1065 h 3018"/>
                  <a:gd name="T64" fmla="*/ 9226 w 9304"/>
                  <a:gd name="T65" fmla="*/ 1167 h 3018"/>
                  <a:gd name="T66" fmla="*/ 9176 w 9304"/>
                  <a:gd name="T67" fmla="*/ 1257 h 3018"/>
                  <a:gd name="T68" fmla="*/ 9087 w 9304"/>
                  <a:gd name="T69" fmla="*/ 1369 h 3018"/>
                  <a:gd name="T70" fmla="*/ 8986 w 9304"/>
                  <a:gd name="T71" fmla="*/ 1449 h 3018"/>
                  <a:gd name="T72" fmla="*/ 8907 w 9304"/>
                  <a:gd name="T73" fmla="*/ 1486 h 3018"/>
                  <a:gd name="T74" fmla="*/ 8803 w 9304"/>
                  <a:gd name="T75" fmla="*/ 1514 h 3018"/>
                  <a:gd name="T76" fmla="*/ 8596 w 9304"/>
                  <a:gd name="T77" fmla="*/ 1537 h 3018"/>
                  <a:gd name="T78" fmla="*/ 8154 w 9304"/>
                  <a:gd name="T79" fmla="*/ 1543 h 3018"/>
                  <a:gd name="T80" fmla="*/ 8154 w 9304"/>
                  <a:gd name="T81" fmla="*/ 418 h 3018"/>
                  <a:gd name="T82" fmla="*/ 8437 w 9304"/>
                  <a:gd name="T83" fmla="*/ 1121 h 3018"/>
                  <a:gd name="T84" fmla="*/ 8573 w 9304"/>
                  <a:gd name="T85" fmla="*/ 1113 h 3018"/>
                  <a:gd name="T86" fmla="*/ 8669 w 9304"/>
                  <a:gd name="T87" fmla="*/ 1098 h 3018"/>
                  <a:gd name="T88" fmla="*/ 8732 w 9304"/>
                  <a:gd name="T89" fmla="*/ 1071 h 3018"/>
                  <a:gd name="T90" fmla="*/ 8782 w 9304"/>
                  <a:gd name="T91" fmla="*/ 1029 h 3018"/>
                  <a:gd name="T92" fmla="*/ 8826 w 9304"/>
                  <a:gd name="T93" fmla="*/ 973 h 3018"/>
                  <a:gd name="T94" fmla="*/ 8859 w 9304"/>
                  <a:gd name="T95" fmla="*/ 906 h 3018"/>
                  <a:gd name="T96" fmla="*/ 8876 w 9304"/>
                  <a:gd name="T97" fmla="*/ 827 h 3018"/>
                  <a:gd name="T98" fmla="*/ 8878 w 9304"/>
                  <a:gd name="T99" fmla="*/ 739 h 3018"/>
                  <a:gd name="T100" fmla="*/ 8865 w 9304"/>
                  <a:gd name="T101" fmla="*/ 654 h 3018"/>
                  <a:gd name="T102" fmla="*/ 8838 w 9304"/>
                  <a:gd name="T103" fmla="*/ 581 h 3018"/>
                  <a:gd name="T104" fmla="*/ 8796 w 9304"/>
                  <a:gd name="T105" fmla="*/ 522 h 3018"/>
                  <a:gd name="T106" fmla="*/ 8748 w 9304"/>
                  <a:gd name="T107" fmla="*/ 476 h 3018"/>
                  <a:gd name="T108" fmla="*/ 8692 w 9304"/>
                  <a:gd name="T109" fmla="*/ 447 h 3018"/>
                  <a:gd name="T110" fmla="*/ 8607 w 9304"/>
                  <a:gd name="T111" fmla="*/ 430 h 3018"/>
                  <a:gd name="T112" fmla="*/ 8473 w 9304"/>
                  <a:gd name="T113" fmla="*/ 420 h 3018"/>
                  <a:gd name="T114" fmla="*/ 8154 w 9304"/>
                  <a:gd name="T115" fmla="*/ 418 h 3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04" h="3018">
                    <a:moveTo>
                      <a:pt x="1617" y="2058"/>
                    </a:moveTo>
                    <a:lnTo>
                      <a:pt x="1784" y="2058"/>
                    </a:lnTo>
                    <a:lnTo>
                      <a:pt x="1784" y="3018"/>
                    </a:lnTo>
                    <a:lnTo>
                      <a:pt x="1448" y="3018"/>
                    </a:lnTo>
                    <a:lnTo>
                      <a:pt x="1448" y="2478"/>
                    </a:lnTo>
                    <a:lnTo>
                      <a:pt x="0" y="2478"/>
                    </a:lnTo>
                    <a:lnTo>
                      <a:pt x="0" y="0"/>
                    </a:lnTo>
                    <a:lnTo>
                      <a:pt x="409" y="0"/>
                    </a:lnTo>
                    <a:lnTo>
                      <a:pt x="409" y="2058"/>
                    </a:lnTo>
                    <a:lnTo>
                      <a:pt x="1210" y="2058"/>
                    </a:lnTo>
                    <a:lnTo>
                      <a:pt x="1210" y="0"/>
                    </a:lnTo>
                    <a:lnTo>
                      <a:pt x="1617" y="0"/>
                    </a:lnTo>
                    <a:lnTo>
                      <a:pt x="1617" y="2058"/>
                    </a:lnTo>
                    <a:close/>
                    <a:moveTo>
                      <a:pt x="2068" y="2478"/>
                    </a:moveTo>
                    <a:lnTo>
                      <a:pt x="2068" y="0"/>
                    </a:lnTo>
                    <a:lnTo>
                      <a:pt x="3577" y="0"/>
                    </a:lnTo>
                    <a:lnTo>
                      <a:pt x="3577" y="418"/>
                    </a:lnTo>
                    <a:lnTo>
                      <a:pt x="2477" y="418"/>
                    </a:lnTo>
                    <a:lnTo>
                      <a:pt x="2477" y="967"/>
                    </a:lnTo>
                    <a:lnTo>
                      <a:pt x="3498" y="967"/>
                    </a:lnTo>
                    <a:lnTo>
                      <a:pt x="3498" y="1386"/>
                    </a:lnTo>
                    <a:lnTo>
                      <a:pt x="2477" y="1386"/>
                    </a:lnTo>
                    <a:lnTo>
                      <a:pt x="2477" y="2060"/>
                    </a:lnTo>
                    <a:lnTo>
                      <a:pt x="3614" y="2060"/>
                    </a:lnTo>
                    <a:lnTo>
                      <a:pt x="3614" y="2478"/>
                    </a:lnTo>
                    <a:lnTo>
                      <a:pt x="2068" y="2478"/>
                    </a:lnTo>
                    <a:close/>
                    <a:moveTo>
                      <a:pt x="3963" y="2478"/>
                    </a:moveTo>
                    <a:lnTo>
                      <a:pt x="3963" y="0"/>
                    </a:lnTo>
                    <a:lnTo>
                      <a:pt x="4372" y="0"/>
                    </a:lnTo>
                    <a:lnTo>
                      <a:pt x="4372" y="975"/>
                    </a:lnTo>
                    <a:lnTo>
                      <a:pt x="5176" y="975"/>
                    </a:lnTo>
                    <a:lnTo>
                      <a:pt x="5176" y="0"/>
                    </a:lnTo>
                    <a:lnTo>
                      <a:pt x="5587" y="0"/>
                    </a:lnTo>
                    <a:lnTo>
                      <a:pt x="5587" y="2478"/>
                    </a:lnTo>
                    <a:lnTo>
                      <a:pt x="5176" y="2478"/>
                    </a:lnTo>
                    <a:lnTo>
                      <a:pt x="5176" y="1393"/>
                    </a:lnTo>
                    <a:lnTo>
                      <a:pt x="4372" y="1393"/>
                    </a:lnTo>
                    <a:lnTo>
                      <a:pt x="4372" y="2478"/>
                    </a:lnTo>
                    <a:lnTo>
                      <a:pt x="3963" y="2478"/>
                    </a:lnTo>
                    <a:close/>
                    <a:moveTo>
                      <a:pt x="6469" y="2478"/>
                    </a:moveTo>
                    <a:lnTo>
                      <a:pt x="6469" y="418"/>
                    </a:lnTo>
                    <a:lnTo>
                      <a:pt x="5866" y="418"/>
                    </a:lnTo>
                    <a:lnTo>
                      <a:pt x="5866" y="0"/>
                    </a:lnTo>
                    <a:lnTo>
                      <a:pt x="7480" y="0"/>
                    </a:lnTo>
                    <a:lnTo>
                      <a:pt x="7480" y="418"/>
                    </a:lnTo>
                    <a:lnTo>
                      <a:pt x="6878" y="418"/>
                    </a:lnTo>
                    <a:lnTo>
                      <a:pt x="6878" y="2478"/>
                    </a:lnTo>
                    <a:lnTo>
                      <a:pt x="6469" y="2478"/>
                    </a:lnTo>
                    <a:close/>
                    <a:moveTo>
                      <a:pt x="7745" y="2478"/>
                    </a:moveTo>
                    <a:lnTo>
                      <a:pt x="7745" y="0"/>
                    </a:lnTo>
                    <a:lnTo>
                      <a:pt x="8406" y="0"/>
                    </a:lnTo>
                    <a:lnTo>
                      <a:pt x="8494" y="0"/>
                    </a:lnTo>
                    <a:lnTo>
                      <a:pt x="8575" y="2"/>
                    </a:lnTo>
                    <a:lnTo>
                      <a:pt x="8646" y="3"/>
                    </a:lnTo>
                    <a:lnTo>
                      <a:pt x="8711" y="7"/>
                    </a:lnTo>
                    <a:lnTo>
                      <a:pt x="8767" y="13"/>
                    </a:lnTo>
                    <a:lnTo>
                      <a:pt x="8815" y="19"/>
                    </a:lnTo>
                    <a:lnTo>
                      <a:pt x="8855" y="26"/>
                    </a:lnTo>
                    <a:lnTo>
                      <a:pt x="8888" y="34"/>
                    </a:lnTo>
                    <a:lnTo>
                      <a:pt x="8911" y="42"/>
                    </a:lnTo>
                    <a:lnTo>
                      <a:pt x="8932" y="51"/>
                    </a:lnTo>
                    <a:lnTo>
                      <a:pt x="8953" y="61"/>
                    </a:lnTo>
                    <a:lnTo>
                      <a:pt x="8974" y="71"/>
                    </a:lnTo>
                    <a:lnTo>
                      <a:pt x="8995" y="82"/>
                    </a:lnTo>
                    <a:lnTo>
                      <a:pt x="9015" y="96"/>
                    </a:lnTo>
                    <a:lnTo>
                      <a:pt x="9034" y="109"/>
                    </a:lnTo>
                    <a:lnTo>
                      <a:pt x="9053" y="124"/>
                    </a:lnTo>
                    <a:lnTo>
                      <a:pt x="9070" y="140"/>
                    </a:lnTo>
                    <a:lnTo>
                      <a:pt x="9089" y="157"/>
                    </a:lnTo>
                    <a:lnTo>
                      <a:pt x="9107" y="174"/>
                    </a:lnTo>
                    <a:lnTo>
                      <a:pt x="9124" y="194"/>
                    </a:lnTo>
                    <a:lnTo>
                      <a:pt x="9139" y="213"/>
                    </a:lnTo>
                    <a:lnTo>
                      <a:pt x="9155" y="234"/>
                    </a:lnTo>
                    <a:lnTo>
                      <a:pt x="9172" y="257"/>
                    </a:lnTo>
                    <a:lnTo>
                      <a:pt x="9185" y="280"/>
                    </a:lnTo>
                    <a:lnTo>
                      <a:pt x="9201" y="303"/>
                    </a:lnTo>
                    <a:lnTo>
                      <a:pt x="9214" y="328"/>
                    </a:lnTo>
                    <a:lnTo>
                      <a:pt x="9226" y="353"/>
                    </a:lnTo>
                    <a:lnTo>
                      <a:pt x="9237" y="380"/>
                    </a:lnTo>
                    <a:lnTo>
                      <a:pt x="9249" y="407"/>
                    </a:lnTo>
                    <a:lnTo>
                      <a:pt x="9258" y="435"/>
                    </a:lnTo>
                    <a:lnTo>
                      <a:pt x="9266" y="464"/>
                    </a:lnTo>
                    <a:lnTo>
                      <a:pt x="9274" y="495"/>
                    </a:lnTo>
                    <a:lnTo>
                      <a:pt x="9281" y="524"/>
                    </a:lnTo>
                    <a:lnTo>
                      <a:pt x="9287" y="556"/>
                    </a:lnTo>
                    <a:lnTo>
                      <a:pt x="9293" y="589"/>
                    </a:lnTo>
                    <a:lnTo>
                      <a:pt x="9297" y="622"/>
                    </a:lnTo>
                    <a:lnTo>
                      <a:pt x="9301" y="656"/>
                    </a:lnTo>
                    <a:lnTo>
                      <a:pt x="9303" y="691"/>
                    </a:lnTo>
                    <a:lnTo>
                      <a:pt x="9303" y="727"/>
                    </a:lnTo>
                    <a:lnTo>
                      <a:pt x="9304" y="764"/>
                    </a:lnTo>
                    <a:lnTo>
                      <a:pt x="9303" y="829"/>
                    </a:lnTo>
                    <a:lnTo>
                      <a:pt x="9297" y="892"/>
                    </a:lnTo>
                    <a:lnTo>
                      <a:pt x="9289" y="952"/>
                    </a:lnTo>
                    <a:lnTo>
                      <a:pt x="9278" y="1009"/>
                    </a:lnTo>
                    <a:lnTo>
                      <a:pt x="9264" y="1065"/>
                    </a:lnTo>
                    <a:lnTo>
                      <a:pt x="9247" y="1117"/>
                    </a:lnTo>
                    <a:lnTo>
                      <a:pt x="9237" y="1142"/>
                    </a:lnTo>
                    <a:lnTo>
                      <a:pt x="9226" y="1167"/>
                    </a:lnTo>
                    <a:lnTo>
                      <a:pt x="9214" y="1190"/>
                    </a:lnTo>
                    <a:lnTo>
                      <a:pt x="9203" y="1213"/>
                    </a:lnTo>
                    <a:lnTo>
                      <a:pt x="9176" y="1257"/>
                    </a:lnTo>
                    <a:lnTo>
                      <a:pt x="9149" y="1297"/>
                    </a:lnTo>
                    <a:lnTo>
                      <a:pt x="9118" y="1334"/>
                    </a:lnTo>
                    <a:lnTo>
                      <a:pt x="9087" y="1369"/>
                    </a:lnTo>
                    <a:lnTo>
                      <a:pt x="9055" y="1399"/>
                    </a:lnTo>
                    <a:lnTo>
                      <a:pt x="9020" y="1426"/>
                    </a:lnTo>
                    <a:lnTo>
                      <a:pt x="8986" y="1449"/>
                    </a:lnTo>
                    <a:lnTo>
                      <a:pt x="8947" y="1468"/>
                    </a:lnTo>
                    <a:lnTo>
                      <a:pt x="8928" y="1478"/>
                    </a:lnTo>
                    <a:lnTo>
                      <a:pt x="8907" y="1486"/>
                    </a:lnTo>
                    <a:lnTo>
                      <a:pt x="8884" y="1493"/>
                    </a:lnTo>
                    <a:lnTo>
                      <a:pt x="8859" y="1501"/>
                    </a:lnTo>
                    <a:lnTo>
                      <a:pt x="8803" y="1514"/>
                    </a:lnTo>
                    <a:lnTo>
                      <a:pt x="8742" y="1524"/>
                    </a:lnTo>
                    <a:lnTo>
                      <a:pt x="8673" y="1532"/>
                    </a:lnTo>
                    <a:lnTo>
                      <a:pt x="8596" y="1537"/>
                    </a:lnTo>
                    <a:lnTo>
                      <a:pt x="8513" y="1541"/>
                    </a:lnTo>
                    <a:lnTo>
                      <a:pt x="8423" y="1543"/>
                    </a:lnTo>
                    <a:lnTo>
                      <a:pt x="8154" y="1543"/>
                    </a:lnTo>
                    <a:lnTo>
                      <a:pt x="8154" y="2478"/>
                    </a:lnTo>
                    <a:lnTo>
                      <a:pt x="7745" y="2478"/>
                    </a:lnTo>
                    <a:close/>
                    <a:moveTo>
                      <a:pt x="8154" y="418"/>
                    </a:moveTo>
                    <a:lnTo>
                      <a:pt x="8154" y="1121"/>
                    </a:lnTo>
                    <a:lnTo>
                      <a:pt x="8381" y="1121"/>
                    </a:lnTo>
                    <a:lnTo>
                      <a:pt x="8437" y="1121"/>
                    </a:lnTo>
                    <a:lnTo>
                      <a:pt x="8487" y="1119"/>
                    </a:lnTo>
                    <a:lnTo>
                      <a:pt x="8533" y="1117"/>
                    </a:lnTo>
                    <a:lnTo>
                      <a:pt x="8573" y="1113"/>
                    </a:lnTo>
                    <a:lnTo>
                      <a:pt x="8609" y="1109"/>
                    </a:lnTo>
                    <a:lnTo>
                      <a:pt x="8642" y="1104"/>
                    </a:lnTo>
                    <a:lnTo>
                      <a:pt x="8669" y="1098"/>
                    </a:lnTo>
                    <a:lnTo>
                      <a:pt x="8692" y="1090"/>
                    </a:lnTo>
                    <a:lnTo>
                      <a:pt x="8713" y="1081"/>
                    </a:lnTo>
                    <a:lnTo>
                      <a:pt x="8732" y="1071"/>
                    </a:lnTo>
                    <a:lnTo>
                      <a:pt x="8750" y="1057"/>
                    </a:lnTo>
                    <a:lnTo>
                      <a:pt x="8767" y="1044"/>
                    </a:lnTo>
                    <a:lnTo>
                      <a:pt x="8782" y="1029"/>
                    </a:lnTo>
                    <a:lnTo>
                      <a:pt x="8798" y="1013"/>
                    </a:lnTo>
                    <a:lnTo>
                      <a:pt x="8813" y="994"/>
                    </a:lnTo>
                    <a:lnTo>
                      <a:pt x="8826" y="973"/>
                    </a:lnTo>
                    <a:lnTo>
                      <a:pt x="8838" y="952"/>
                    </a:lnTo>
                    <a:lnTo>
                      <a:pt x="8849" y="929"/>
                    </a:lnTo>
                    <a:lnTo>
                      <a:pt x="8859" y="906"/>
                    </a:lnTo>
                    <a:lnTo>
                      <a:pt x="8867" y="881"/>
                    </a:lnTo>
                    <a:lnTo>
                      <a:pt x="8872" y="854"/>
                    </a:lnTo>
                    <a:lnTo>
                      <a:pt x="8876" y="827"/>
                    </a:lnTo>
                    <a:lnTo>
                      <a:pt x="8878" y="798"/>
                    </a:lnTo>
                    <a:lnTo>
                      <a:pt x="8878" y="768"/>
                    </a:lnTo>
                    <a:lnTo>
                      <a:pt x="8878" y="739"/>
                    </a:lnTo>
                    <a:lnTo>
                      <a:pt x="8876" y="708"/>
                    </a:lnTo>
                    <a:lnTo>
                      <a:pt x="8871" y="681"/>
                    </a:lnTo>
                    <a:lnTo>
                      <a:pt x="8865" y="654"/>
                    </a:lnTo>
                    <a:lnTo>
                      <a:pt x="8857" y="629"/>
                    </a:lnTo>
                    <a:lnTo>
                      <a:pt x="8849" y="604"/>
                    </a:lnTo>
                    <a:lnTo>
                      <a:pt x="8838" y="581"/>
                    </a:lnTo>
                    <a:lnTo>
                      <a:pt x="8824" y="560"/>
                    </a:lnTo>
                    <a:lnTo>
                      <a:pt x="8811" y="539"/>
                    </a:lnTo>
                    <a:lnTo>
                      <a:pt x="8796" y="522"/>
                    </a:lnTo>
                    <a:lnTo>
                      <a:pt x="8780" y="505"/>
                    </a:lnTo>
                    <a:lnTo>
                      <a:pt x="8765" y="489"/>
                    </a:lnTo>
                    <a:lnTo>
                      <a:pt x="8748" y="476"/>
                    </a:lnTo>
                    <a:lnTo>
                      <a:pt x="8730" y="464"/>
                    </a:lnTo>
                    <a:lnTo>
                      <a:pt x="8711" y="455"/>
                    </a:lnTo>
                    <a:lnTo>
                      <a:pt x="8692" y="447"/>
                    </a:lnTo>
                    <a:lnTo>
                      <a:pt x="8669" y="439"/>
                    </a:lnTo>
                    <a:lnTo>
                      <a:pt x="8640" y="434"/>
                    </a:lnTo>
                    <a:lnTo>
                      <a:pt x="8607" y="430"/>
                    </a:lnTo>
                    <a:lnTo>
                      <a:pt x="8567" y="426"/>
                    </a:lnTo>
                    <a:lnTo>
                      <a:pt x="8523" y="422"/>
                    </a:lnTo>
                    <a:lnTo>
                      <a:pt x="8473" y="420"/>
                    </a:lnTo>
                    <a:lnTo>
                      <a:pt x="8416" y="418"/>
                    </a:lnTo>
                    <a:lnTo>
                      <a:pt x="8354" y="418"/>
                    </a:lnTo>
                    <a:lnTo>
                      <a:pt x="8154" y="418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8494992" y="-1482073"/>
                <a:ext cx="674296" cy="76129"/>
              </a:xfrm>
              <a:custGeom>
                <a:avLst/>
                <a:gdLst>
                  <a:gd name="T0" fmla="*/ 1701 w 22719"/>
                  <a:gd name="T1" fmla="*/ 43 h 2565"/>
                  <a:gd name="T2" fmla="*/ 3247 w 22719"/>
                  <a:gd name="T3" fmla="*/ 2105 h 2565"/>
                  <a:gd name="T4" fmla="*/ 5221 w 22719"/>
                  <a:gd name="T5" fmla="*/ 43 h 2565"/>
                  <a:gd name="T6" fmla="*/ 7154 w 22719"/>
                  <a:gd name="T7" fmla="*/ 43 h 2565"/>
                  <a:gd name="T8" fmla="*/ 7191 w 22719"/>
                  <a:gd name="T9" fmla="*/ 2523 h 2565"/>
                  <a:gd name="T10" fmla="*/ 8406 w 22719"/>
                  <a:gd name="T11" fmla="*/ 2523 h 2565"/>
                  <a:gd name="T12" fmla="*/ 10508 w 22719"/>
                  <a:gd name="T13" fmla="*/ 2523 h 2565"/>
                  <a:gd name="T14" fmla="*/ 11693 w 22719"/>
                  <a:gd name="T15" fmla="*/ 797 h 2565"/>
                  <a:gd name="T16" fmla="*/ 11731 w 22719"/>
                  <a:gd name="T17" fmla="*/ 1079 h 2565"/>
                  <a:gd name="T18" fmla="*/ 11914 w 22719"/>
                  <a:gd name="T19" fmla="*/ 1229 h 2565"/>
                  <a:gd name="T20" fmla="*/ 12217 w 22719"/>
                  <a:gd name="T21" fmla="*/ 1235 h 2565"/>
                  <a:gd name="T22" fmla="*/ 12440 w 22719"/>
                  <a:gd name="T23" fmla="*/ 1145 h 2565"/>
                  <a:gd name="T24" fmla="*/ 12361 w 22719"/>
                  <a:gd name="T25" fmla="*/ 1582 h 2565"/>
                  <a:gd name="T26" fmla="*/ 12087 w 22719"/>
                  <a:gd name="T27" fmla="*/ 1652 h 2565"/>
                  <a:gd name="T28" fmla="*/ 11764 w 22719"/>
                  <a:gd name="T29" fmla="*/ 1630 h 2565"/>
                  <a:gd name="T30" fmla="*/ 11493 w 22719"/>
                  <a:gd name="T31" fmla="*/ 1488 h 2565"/>
                  <a:gd name="T32" fmla="*/ 11328 w 22719"/>
                  <a:gd name="T33" fmla="*/ 1237 h 2565"/>
                  <a:gd name="T34" fmla="*/ 13313 w 22719"/>
                  <a:gd name="T35" fmla="*/ 2523 h 2565"/>
                  <a:gd name="T36" fmla="*/ 13722 w 22719"/>
                  <a:gd name="T37" fmla="*/ 2105 h 2565"/>
                  <a:gd name="T38" fmla="*/ 16852 w 22719"/>
                  <a:gd name="T39" fmla="*/ 1959 h 2565"/>
                  <a:gd name="T40" fmla="*/ 16673 w 22719"/>
                  <a:gd name="T41" fmla="*/ 2293 h 2565"/>
                  <a:gd name="T42" fmla="*/ 16420 w 22719"/>
                  <a:gd name="T43" fmla="*/ 2491 h 2565"/>
                  <a:gd name="T44" fmla="*/ 16103 w 22719"/>
                  <a:gd name="T45" fmla="*/ 2563 h 2565"/>
                  <a:gd name="T46" fmla="*/ 15704 w 22719"/>
                  <a:gd name="T47" fmla="*/ 2489 h 2565"/>
                  <a:gd name="T48" fmla="*/ 15385 w 22719"/>
                  <a:gd name="T49" fmla="*/ 2214 h 2565"/>
                  <a:gd name="T50" fmla="*/ 15174 w 22719"/>
                  <a:gd name="T51" fmla="*/ 1721 h 2565"/>
                  <a:gd name="T52" fmla="*/ 15145 w 22719"/>
                  <a:gd name="T53" fmla="*/ 1077 h 2565"/>
                  <a:gd name="T54" fmla="*/ 15295 w 22719"/>
                  <a:gd name="T55" fmla="*/ 509 h 2565"/>
                  <a:gd name="T56" fmla="*/ 15592 w 22719"/>
                  <a:gd name="T57" fmla="*/ 148 h 2565"/>
                  <a:gd name="T58" fmla="*/ 15986 w 22719"/>
                  <a:gd name="T59" fmla="*/ 6 h 2565"/>
                  <a:gd name="T60" fmla="*/ 16366 w 22719"/>
                  <a:gd name="T61" fmla="*/ 46 h 2565"/>
                  <a:gd name="T62" fmla="*/ 16660 w 22719"/>
                  <a:gd name="T63" fmla="*/ 235 h 2565"/>
                  <a:gd name="T64" fmla="*/ 16817 w 22719"/>
                  <a:gd name="T65" fmla="*/ 473 h 2565"/>
                  <a:gd name="T66" fmla="*/ 16483 w 22719"/>
                  <a:gd name="T67" fmla="*/ 795 h 2565"/>
                  <a:gd name="T68" fmla="*/ 16280 w 22719"/>
                  <a:gd name="T69" fmla="*/ 490 h 2565"/>
                  <a:gd name="T70" fmla="*/ 15986 w 22719"/>
                  <a:gd name="T71" fmla="*/ 436 h 2565"/>
                  <a:gd name="T72" fmla="*/ 15775 w 22719"/>
                  <a:gd name="T73" fmla="*/ 540 h 2565"/>
                  <a:gd name="T74" fmla="*/ 15625 w 22719"/>
                  <a:gd name="T75" fmla="*/ 772 h 2565"/>
                  <a:gd name="T76" fmla="*/ 15560 w 22719"/>
                  <a:gd name="T77" fmla="*/ 1164 h 2565"/>
                  <a:gd name="T78" fmla="*/ 15585 w 22719"/>
                  <a:gd name="T79" fmla="*/ 1630 h 2565"/>
                  <a:gd name="T80" fmla="*/ 15696 w 22719"/>
                  <a:gd name="T81" fmla="*/ 1940 h 2565"/>
                  <a:gd name="T82" fmla="*/ 15878 w 22719"/>
                  <a:gd name="T83" fmla="*/ 2099 h 2565"/>
                  <a:gd name="T84" fmla="*/ 16095 w 22719"/>
                  <a:gd name="T85" fmla="*/ 2135 h 2565"/>
                  <a:gd name="T86" fmla="*/ 16259 w 22719"/>
                  <a:gd name="T87" fmla="*/ 2078 h 2565"/>
                  <a:gd name="T88" fmla="*/ 16391 w 22719"/>
                  <a:gd name="T89" fmla="*/ 1940 h 2565"/>
                  <a:gd name="T90" fmla="*/ 17265 w 22719"/>
                  <a:gd name="T91" fmla="*/ 2523 h 2565"/>
                  <a:gd name="T92" fmla="*/ 17831 w 22719"/>
                  <a:gd name="T93" fmla="*/ 1041 h 2565"/>
                  <a:gd name="T94" fmla="*/ 17981 w 22719"/>
                  <a:gd name="T95" fmla="*/ 713 h 2565"/>
                  <a:gd name="T96" fmla="*/ 18181 w 22719"/>
                  <a:gd name="T97" fmla="*/ 225 h 2565"/>
                  <a:gd name="T98" fmla="*/ 18407 w 22719"/>
                  <a:gd name="T99" fmla="*/ 58 h 2565"/>
                  <a:gd name="T100" fmla="*/ 18682 w 22719"/>
                  <a:gd name="T101" fmla="*/ 396 h 2565"/>
                  <a:gd name="T102" fmla="*/ 18453 w 22719"/>
                  <a:gd name="T103" fmla="*/ 467 h 2565"/>
                  <a:gd name="T104" fmla="*/ 18319 w 22719"/>
                  <a:gd name="T105" fmla="*/ 788 h 2565"/>
                  <a:gd name="T106" fmla="*/ 18194 w 22719"/>
                  <a:gd name="T107" fmla="*/ 1112 h 2565"/>
                  <a:gd name="T108" fmla="*/ 18121 w 22719"/>
                  <a:gd name="T109" fmla="*/ 1277 h 2565"/>
                  <a:gd name="T110" fmla="*/ 18348 w 22719"/>
                  <a:gd name="T111" fmla="*/ 1542 h 2565"/>
                  <a:gd name="T112" fmla="*/ 18012 w 22719"/>
                  <a:gd name="T113" fmla="*/ 1822 h 2565"/>
                  <a:gd name="T114" fmla="*/ 17837 w 22719"/>
                  <a:gd name="T115" fmla="*/ 1496 h 2565"/>
                  <a:gd name="T116" fmla="*/ 18993 w 22719"/>
                  <a:gd name="T117" fmla="*/ 2523 h 2565"/>
                  <a:gd name="T118" fmla="*/ 19406 w 22719"/>
                  <a:gd name="T119" fmla="*/ 2523 h 2565"/>
                  <a:gd name="T120" fmla="*/ 22024 w 22719"/>
                  <a:gd name="T121" fmla="*/ 1248 h 2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719" h="2565">
                    <a:moveTo>
                      <a:pt x="0" y="2523"/>
                    </a:moveTo>
                    <a:lnTo>
                      <a:pt x="0" y="64"/>
                    </a:lnTo>
                    <a:lnTo>
                      <a:pt x="1431" y="64"/>
                    </a:lnTo>
                    <a:lnTo>
                      <a:pt x="1431" y="482"/>
                    </a:lnTo>
                    <a:lnTo>
                      <a:pt x="409" y="482"/>
                    </a:lnTo>
                    <a:lnTo>
                      <a:pt x="409" y="2523"/>
                    </a:lnTo>
                    <a:lnTo>
                      <a:pt x="0" y="2523"/>
                    </a:lnTo>
                    <a:close/>
                    <a:moveTo>
                      <a:pt x="1701" y="2523"/>
                    </a:moveTo>
                    <a:lnTo>
                      <a:pt x="1701" y="43"/>
                    </a:lnTo>
                    <a:lnTo>
                      <a:pt x="3210" y="43"/>
                    </a:lnTo>
                    <a:lnTo>
                      <a:pt x="3210" y="463"/>
                    </a:lnTo>
                    <a:lnTo>
                      <a:pt x="2110" y="463"/>
                    </a:lnTo>
                    <a:lnTo>
                      <a:pt x="2110" y="1012"/>
                    </a:lnTo>
                    <a:lnTo>
                      <a:pt x="3132" y="1012"/>
                    </a:lnTo>
                    <a:lnTo>
                      <a:pt x="3132" y="1431"/>
                    </a:lnTo>
                    <a:lnTo>
                      <a:pt x="2110" y="1431"/>
                    </a:lnTo>
                    <a:lnTo>
                      <a:pt x="2110" y="2105"/>
                    </a:lnTo>
                    <a:lnTo>
                      <a:pt x="3247" y="2105"/>
                    </a:lnTo>
                    <a:lnTo>
                      <a:pt x="3247" y="2523"/>
                    </a:lnTo>
                    <a:lnTo>
                      <a:pt x="1701" y="2523"/>
                    </a:lnTo>
                    <a:close/>
                    <a:moveTo>
                      <a:pt x="3594" y="2523"/>
                    </a:moveTo>
                    <a:lnTo>
                      <a:pt x="3594" y="43"/>
                    </a:lnTo>
                    <a:lnTo>
                      <a:pt x="4005" y="43"/>
                    </a:lnTo>
                    <a:lnTo>
                      <a:pt x="4005" y="1018"/>
                    </a:lnTo>
                    <a:lnTo>
                      <a:pt x="4810" y="1018"/>
                    </a:lnTo>
                    <a:lnTo>
                      <a:pt x="4810" y="43"/>
                    </a:lnTo>
                    <a:lnTo>
                      <a:pt x="5221" y="43"/>
                    </a:lnTo>
                    <a:lnTo>
                      <a:pt x="5221" y="2523"/>
                    </a:lnTo>
                    <a:lnTo>
                      <a:pt x="4810" y="2523"/>
                    </a:lnTo>
                    <a:lnTo>
                      <a:pt x="4810" y="1438"/>
                    </a:lnTo>
                    <a:lnTo>
                      <a:pt x="4005" y="1438"/>
                    </a:lnTo>
                    <a:lnTo>
                      <a:pt x="4005" y="2523"/>
                    </a:lnTo>
                    <a:lnTo>
                      <a:pt x="3594" y="2523"/>
                    </a:lnTo>
                    <a:close/>
                    <a:moveTo>
                      <a:pt x="5645" y="2523"/>
                    </a:moveTo>
                    <a:lnTo>
                      <a:pt x="5645" y="43"/>
                    </a:lnTo>
                    <a:lnTo>
                      <a:pt x="7154" y="43"/>
                    </a:lnTo>
                    <a:lnTo>
                      <a:pt x="7154" y="463"/>
                    </a:lnTo>
                    <a:lnTo>
                      <a:pt x="6054" y="463"/>
                    </a:lnTo>
                    <a:lnTo>
                      <a:pt x="6054" y="1012"/>
                    </a:lnTo>
                    <a:lnTo>
                      <a:pt x="7075" y="1012"/>
                    </a:lnTo>
                    <a:lnTo>
                      <a:pt x="7075" y="1431"/>
                    </a:lnTo>
                    <a:lnTo>
                      <a:pt x="6054" y="1431"/>
                    </a:lnTo>
                    <a:lnTo>
                      <a:pt x="6054" y="2105"/>
                    </a:lnTo>
                    <a:lnTo>
                      <a:pt x="7191" y="2105"/>
                    </a:lnTo>
                    <a:lnTo>
                      <a:pt x="7191" y="2523"/>
                    </a:lnTo>
                    <a:lnTo>
                      <a:pt x="5645" y="2523"/>
                    </a:lnTo>
                    <a:close/>
                    <a:moveTo>
                      <a:pt x="7995" y="2523"/>
                    </a:moveTo>
                    <a:lnTo>
                      <a:pt x="7995" y="463"/>
                    </a:lnTo>
                    <a:lnTo>
                      <a:pt x="7392" y="463"/>
                    </a:lnTo>
                    <a:lnTo>
                      <a:pt x="7392" y="43"/>
                    </a:lnTo>
                    <a:lnTo>
                      <a:pt x="9007" y="43"/>
                    </a:lnTo>
                    <a:lnTo>
                      <a:pt x="9007" y="463"/>
                    </a:lnTo>
                    <a:lnTo>
                      <a:pt x="8406" y="463"/>
                    </a:lnTo>
                    <a:lnTo>
                      <a:pt x="8406" y="2523"/>
                    </a:lnTo>
                    <a:lnTo>
                      <a:pt x="7995" y="2523"/>
                    </a:lnTo>
                    <a:close/>
                    <a:moveTo>
                      <a:pt x="9274" y="2523"/>
                    </a:moveTo>
                    <a:lnTo>
                      <a:pt x="9274" y="43"/>
                    </a:lnTo>
                    <a:lnTo>
                      <a:pt x="9665" y="43"/>
                    </a:lnTo>
                    <a:lnTo>
                      <a:pt x="9665" y="1696"/>
                    </a:lnTo>
                    <a:lnTo>
                      <a:pt x="10487" y="43"/>
                    </a:lnTo>
                    <a:lnTo>
                      <a:pt x="10898" y="43"/>
                    </a:lnTo>
                    <a:lnTo>
                      <a:pt x="10898" y="2523"/>
                    </a:lnTo>
                    <a:lnTo>
                      <a:pt x="10508" y="2523"/>
                    </a:lnTo>
                    <a:lnTo>
                      <a:pt x="10508" y="907"/>
                    </a:lnTo>
                    <a:lnTo>
                      <a:pt x="9687" y="2523"/>
                    </a:lnTo>
                    <a:lnTo>
                      <a:pt x="9274" y="2523"/>
                    </a:lnTo>
                    <a:close/>
                    <a:moveTo>
                      <a:pt x="11282" y="930"/>
                    </a:moveTo>
                    <a:lnTo>
                      <a:pt x="11282" y="43"/>
                    </a:lnTo>
                    <a:lnTo>
                      <a:pt x="11691" y="43"/>
                    </a:lnTo>
                    <a:lnTo>
                      <a:pt x="11691" y="701"/>
                    </a:lnTo>
                    <a:lnTo>
                      <a:pt x="11691" y="751"/>
                    </a:lnTo>
                    <a:lnTo>
                      <a:pt x="11693" y="797"/>
                    </a:lnTo>
                    <a:lnTo>
                      <a:pt x="11695" y="841"/>
                    </a:lnTo>
                    <a:lnTo>
                      <a:pt x="11697" y="882"/>
                    </a:lnTo>
                    <a:lnTo>
                      <a:pt x="11699" y="918"/>
                    </a:lnTo>
                    <a:lnTo>
                      <a:pt x="11701" y="951"/>
                    </a:lnTo>
                    <a:lnTo>
                      <a:pt x="11704" y="981"/>
                    </a:lnTo>
                    <a:lnTo>
                      <a:pt x="11710" y="1008"/>
                    </a:lnTo>
                    <a:lnTo>
                      <a:pt x="11714" y="1033"/>
                    </a:lnTo>
                    <a:lnTo>
                      <a:pt x="11722" y="1056"/>
                    </a:lnTo>
                    <a:lnTo>
                      <a:pt x="11731" y="1079"/>
                    </a:lnTo>
                    <a:lnTo>
                      <a:pt x="11743" y="1100"/>
                    </a:lnTo>
                    <a:lnTo>
                      <a:pt x="11756" y="1122"/>
                    </a:lnTo>
                    <a:lnTo>
                      <a:pt x="11772" y="1141"/>
                    </a:lnTo>
                    <a:lnTo>
                      <a:pt x="11789" y="1160"/>
                    </a:lnTo>
                    <a:lnTo>
                      <a:pt x="11808" y="1177"/>
                    </a:lnTo>
                    <a:lnTo>
                      <a:pt x="11831" y="1195"/>
                    </a:lnTo>
                    <a:lnTo>
                      <a:pt x="11856" y="1208"/>
                    </a:lnTo>
                    <a:lnTo>
                      <a:pt x="11883" y="1220"/>
                    </a:lnTo>
                    <a:lnTo>
                      <a:pt x="11914" y="1229"/>
                    </a:lnTo>
                    <a:lnTo>
                      <a:pt x="11946" y="1237"/>
                    </a:lnTo>
                    <a:lnTo>
                      <a:pt x="11983" y="1243"/>
                    </a:lnTo>
                    <a:lnTo>
                      <a:pt x="12023" y="1246"/>
                    </a:lnTo>
                    <a:lnTo>
                      <a:pt x="12065" y="1248"/>
                    </a:lnTo>
                    <a:lnTo>
                      <a:pt x="12098" y="1246"/>
                    </a:lnTo>
                    <a:lnTo>
                      <a:pt x="12129" y="1244"/>
                    </a:lnTo>
                    <a:lnTo>
                      <a:pt x="12159" y="1243"/>
                    </a:lnTo>
                    <a:lnTo>
                      <a:pt x="12188" y="1239"/>
                    </a:lnTo>
                    <a:lnTo>
                      <a:pt x="12217" y="1235"/>
                    </a:lnTo>
                    <a:lnTo>
                      <a:pt x="12246" y="1229"/>
                    </a:lnTo>
                    <a:lnTo>
                      <a:pt x="12273" y="1221"/>
                    </a:lnTo>
                    <a:lnTo>
                      <a:pt x="12300" y="1214"/>
                    </a:lnTo>
                    <a:lnTo>
                      <a:pt x="12325" y="1204"/>
                    </a:lnTo>
                    <a:lnTo>
                      <a:pt x="12350" y="1195"/>
                    </a:lnTo>
                    <a:lnTo>
                      <a:pt x="12375" y="1183"/>
                    </a:lnTo>
                    <a:lnTo>
                      <a:pt x="12398" y="1172"/>
                    </a:lnTo>
                    <a:lnTo>
                      <a:pt x="12419" y="1158"/>
                    </a:lnTo>
                    <a:lnTo>
                      <a:pt x="12440" y="1145"/>
                    </a:lnTo>
                    <a:lnTo>
                      <a:pt x="12461" y="1129"/>
                    </a:lnTo>
                    <a:lnTo>
                      <a:pt x="12482" y="1112"/>
                    </a:lnTo>
                    <a:lnTo>
                      <a:pt x="12482" y="43"/>
                    </a:lnTo>
                    <a:lnTo>
                      <a:pt x="12891" y="43"/>
                    </a:lnTo>
                    <a:lnTo>
                      <a:pt x="12891" y="2523"/>
                    </a:lnTo>
                    <a:lnTo>
                      <a:pt x="12482" y="2523"/>
                    </a:lnTo>
                    <a:lnTo>
                      <a:pt x="12482" y="1525"/>
                    </a:lnTo>
                    <a:lnTo>
                      <a:pt x="12421" y="1556"/>
                    </a:lnTo>
                    <a:lnTo>
                      <a:pt x="12361" y="1582"/>
                    </a:lnTo>
                    <a:lnTo>
                      <a:pt x="12330" y="1594"/>
                    </a:lnTo>
                    <a:lnTo>
                      <a:pt x="12300" y="1605"/>
                    </a:lnTo>
                    <a:lnTo>
                      <a:pt x="12269" y="1615"/>
                    </a:lnTo>
                    <a:lnTo>
                      <a:pt x="12238" y="1625"/>
                    </a:lnTo>
                    <a:lnTo>
                      <a:pt x="12209" y="1632"/>
                    </a:lnTo>
                    <a:lnTo>
                      <a:pt x="12179" y="1638"/>
                    </a:lnTo>
                    <a:lnTo>
                      <a:pt x="12148" y="1644"/>
                    </a:lnTo>
                    <a:lnTo>
                      <a:pt x="12117" y="1648"/>
                    </a:lnTo>
                    <a:lnTo>
                      <a:pt x="12087" y="1652"/>
                    </a:lnTo>
                    <a:lnTo>
                      <a:pt x="12056" y="1655"/>
                    </a:lnTo>
                    <a:lnTo>
                      <a:pt x="12027" y="1655"/>
                    </a:lnTo>
                    <a:lnTo>
                      <a:pt x="11996" y="1657"/>
                    </a:lnTo>
                    <a:lnTo>
                      <a:pt x="11954" y="1655"/>
                    </a:lnTo>
                    <a:lnTo>
                      <a:pt x="11914" y="1653"/>
                    </a:lnTo>
                    <a:lnTo>
                      <a:pt x="11873" y="1650"/>
                    </a:lnTo>
                    <a:lnTo>
                      <a:pt x="11837" y="1644"/>
                    </a:lnTo>
                    <a:lnTo>
                      <a:pt x="11799" y="1638"/>
                    </a:lnTo>
                    <a:lnTo>
                      <a:pt x="11764" y="1630"/>
                    </a:lnTo>
                    <a:lnTo>
                      <a:pt x="11729" y="1621"/>
                    </a:lnTo>
                    <a:lnTo>
                      <a:pt x="11695" y="1609"/>
                    </a:lnTo>
                    <a:lnTo>
                      <a:pt x="11662" y="1596"/>
                    </a:lnTo>
                    <a:lnTo>
                      <a:pt x="11631" y="1582"/>
                    </a:lnTo>
                    <a:lnTo>
                      <a:pt x="11603" y="1567"/>
                    </a:lnTo>
                    <a:lnTo>
                      <a:pt x="11574" y="1550"/>
                    </a:lnTo>
                    <a:lnTo>
                      <a:pt x="11545" y="1531"/>
                    </a:lnTo>
                    <a:lnTo>
                      <a:pt x="11518" y="1511"/>
                    </a:lnTo>
                    <a:lnTo>
                      <a:pt x="11493" y="1488"/>
                    </a:lnTo>
                    <a:lnTo>
                      <a:pt x="11470" y="1465"/>
                    </a:lnTo>
                    <a:lnTo>
                      <a:pt x="11447" y="1442"/>
                    </a:lnTo>
                    <a:lnTo>
                      <a:pt x="11426" y="1415"/>
                    </a:lnTo>
                    <a:lnTo>
                      <a:pt x="11407" y="1390"/>
                    </a:lnTo>
                    <a:lnTo>
                      <a:pt x="11388" y="1362"/>
                    </a:lnTo>
                    <a:lnTo>
                      <a:pt x="11370" y="1333"/>
                    </a:lnTo>
                    <a:lnTo>
                      <a:pt x="11355" y="1302"/>
                    </a:lnTo>
                    <a:lnTo>
                      <a:pt x="11342" y="1269"/>
                    </a:lnTo>
                    <a:lnTo>
                      <a:pt x="11328" y="1237"/>
                    </a:lnTo>
                    <a:lnTo>
                      <a:pt x="11319" y="1202"/>
                    </a:lnTo>
                    <a:lnTo>
                      <a:pt x="11309" y="1168"/>
                    </a:lnTo>
                    <a:lnTo>
                      <a:pt x="11301" y="1131"/>
                    </a:lnTo>
                    <a:lnTo>
                      <a:pt x="11294" y="1093"/>
                    </a:lnTo>
                    <a:lnTo>
                      <a:pt x="11288" y="1054"/>
                    </a:lnTo>
                    <a:lnTo>
                      <a:pt x="11286" y="1014"/>
                    </a:lnTo>
                    <a:lnTo>
                      <a:pt x="11282" y="972"/>
                    </a:lnTo>
                    <a:lnTo>
                      <a:pt x="11282" y="930"/>
                    </a:lnTo>
                    <a:close/>
                    <a:moveTo>
                      <a:pt x="13313" y="2523"/>
                    </a:moveTo>
                    <a:lnTo>
                      <a:pt x="13313" y="43"/>
                    </a:lnTo>
                    <a:lnTo>
                      <a:pt x="14822" y="43"/>
                    </a:lnTo>
                    <a:lnTo>
                      <a:pt x="14822" y="463"/>
                    </a:lnTo>
                    <a:lnTo>
                      <a:pt x="13722" y="463"/>
                    </a:lnTo>
                    <a:lnTo>
                      <a:pt x="13722" y="1012"/>
                    </a:lnTo>
                    <a:lnTo>
                      <a:pt x="14744" y="1012"/>
                    </a:lnTo>
                    <a:lnTo>
                      <a:pt x="14744" y="1431"/>
                    </a:lnTo>
                    <a:lnTo>
                      <a:pt x="13722" y="1431"/>
                    </a:lnTo>
                    <a:lnTo>
                      <a:pt x="13722" y="2105"/>
                    </a:lnTo>
                    <a:lnTo>
                      <a:pt x="14859" y="2105"/>
                    </a:lnTo>
                    <a:lnTo>
                      <a:pt x="14859" y="2523"/>
                    </a:lnTo>
                    <a:lnTo>
                      <a:pt x="13313" y="2523"/>
                    </a:lnTo>
                    <a:close/>
                    <a:moveTo>
                      <a:pt x="16508" y="1611"/>
                    </a:moveTo>
                    <a:lnTo>
                      <a:pt x="16906" y="1765"/>
                    </a:lnTo>
                    <a:lnTo>
                      <a:pt x="16894" y="1817"/>
                    </a:lnTo>
                    <a:lnTo>
                      <a:pt x="16881" y="1865"/>
                    </a:lnTo>
                    <a:lnTo>
                      <a:pt x="16865" y="1913"/>
                    </a:lnTo>
                    <a:lnTo>
                      <a:pt x="16852" y="1959"/>
                    </a:lnTo>
                    <a:lnTo>
                      <a:pt x="16835" y="2003"/>
                    </a:lnTo>
                    <a:lnTo>
                      <a:pt x="16817" y="2045"/>
                    </a:lnTo>
                    <a:lnTo>
                      <a:pt x="16800" y="2085"/>
                    </a:lnTo>
                    <a:lnTo>
                      <a:pt x="16781" y="2126"/>
                    </a:lnTo>
                    <a:lnTo>
                      <a:pt x="16762" y="2162"/>
                    </a:lnTo>
                    <a:lnTo>
                      <a:pt x="16741" y="2197"/>
                    </a:lnTo>
                    <a:lnTo>
                      <a:pt x="16719" y="2231"/>
                    </a:lnTo>
                    <a:lnTo>
                      <a:pt x="16696" y="2262"/>
                    </a:lnTo>
                    <a:lnTo>
                      <a:pt x="16673" y="2293"/>
                    </a:lnTo>
                    <a:lnTo>
                      <a:pt x="16648" y="2322"/>
                    </a:lnTo>
                    <a:lnTo>
                      <a:pt x="16623" y="2348"/>
                    </a:lnTo>
                    <a:lnTo>
                      <a:pt x="16597" y="2373"/>
                    </a:lnTo>
                    <a:lnTo>
                      <a:pt x="16568" y="2396"/>
                    </a:lnTo>
                    <a:lnTo>
                      <a:pt x="16541" y="2418"/>
                    </a:lnTo>
                    <a:lnTo>
                      <a:pt x="16512" y="2439"/>
                    </a:lnTo>
                    <a:lnTo>
                      <a:pt x="16481" y="2456"/>
                    </a:lnTo>
                    <a:lnTo>
                      <a:pt x="16451" y="2473"/>
                    </a:lnTo>
                    <a:lnTo>
                      <a:pt x="16420" y="2491"/>
                    </a:lnTo>
                    <a:lnTo>
                      <a:pt x="16387" y="2504"/>
                    </a:lnTo>
                    <a:lnTo>
                      <a:pt x="16355" y="2517"/>
                    </a:lnTo>
                    <a:lnTo>
                      <a:pt x="16320" y="2529"/>
                    </a:lnTo>
                    <a:lnTo>
                      <a:pt x="16286" y="2539"/>
                    </a:lnTo>
                    <a:lnTo>
                      <a:pt x="16251" y="2546"/>
                    </a:lnTo>
                    <a:lnTo>
                      <a:pt x="16214" y="2552"/>
                    </a:lnTo>
                    <a:lnTo>
                      <a:pt x="16178" y="2558"/>
                    </a:lnTo>
                    <a:lnTo>
                      <a:pt x="16142" y="2562"/>
                    </a:lnTo>
                    <a:lnTo>
                      <a:pt x="16103" y="2563"/>
                    </a:lnTo>
                    <a:lnTo>
                      <a:pt x="16063" y="2565"/>
                    </a:lnTo>
                    <a:lnTo>
                      <a:pt x="16015" y="2563"/>
                    </a:lnTo>
                    <a:lnTo>
                      <a:pt x="15967" y="2560"/>
                    </a:lnTo>
                    <a:lnTo>
                      <a:pt x="15919" y="2554"/>
                    </a:lnTo>
                    <a:lnTo>
                      <a:pt x="15875" y="2546"/>
                    </a:lnTo>
                    <a:lnTo>
                      <a:pt x="15829" y="2535"/>
                    </a:lnTo>
                    <a:lnTo>
                      <a:pt x="15786" y="2521"/>
                    </a:lnTo>
                    <a:lnTo>
                      <a:pt x="15744" y="2506"/>
                    </a:lnTo>
                    <a:lnTo>
                      <a:pt x="15704" y="2489"/>
                    </a:lnTo>
                    <a:lnTo>
                      <a:pt x="15663" y="2467"/>
                    </a:lnTo>
                    <a:lnTo>
                      <a:pt x="15625" y="2444"/>
                    </a:lnTo>
                    <a:lnTo>
                      <a:pt x="15589" y="2419"/>
                    </a:lnTo>
                    <a:lnTo>
                      <a:pt x="15552" y="2393"/>
                    </a:lnTo>
                    <a:lnTo>
                      <a:pt x="15518" y="2362"/>
                    </a:lnTo>
                    <a:lnTo>
                      <a:pt x="15483" y="2331"/>
                    </a:lnTo>
                    <a:lnTo>
                      <a:pt x="15450" y="2297"/>
                    </a:lnTo>
                    <a:lnTo>
                      <a:pt x="15420" y="2258"/>
                    </a:lnTo>
                    <a:lnTo>
                      <a:pt x="15385" y="2214"/>
                    </a:lnTo>
                    <a:lnTo>
                      <a:pt x="15352" y="2166"/>
                    </a:lnTo>
                    <a:lnTo>
                      <a:pt x="15322" y="2118"/>
                    </a:lnTo>
                    <a:lnTo>
                      <a:pt x="15295" y="2066"/>
                    </a:lnTo>
                    <a:lnTo>
                      <a:pt x="15268" y="2014"/>
                    </a:lnTo>
                    <a:lnTo>
                      <a:pt x="15245" y="1959"/>
                    </a:lnTo>
                    <a:lnTo>
                      <a:pt x="15224" y="1903"/>
                    </a:lnTo>
                    <a:lnTo>
                      <a:pt x="15205" y="1844"/>
                    </a:lnTo>
                    <a:lnTo>
                      <a:pt x="15189" y="1784"/>
                    </a:lnTo>
                    <a:lnTo>
                      <a:pt x="15174" y="1721"/>
                    </a:lnTo>
                    <a:lnTo>
                      <a:pt x="15162" y="1655"/>
                    </a:lnTo>
                    <a:lnTo>
                      <a:pt x="15153" y="1590"/>
                    </a:lnTo>
                    <a:lnTo>
                      <a:pt x="15145" y="1521"/>
                    </a:lnTo>
                    <a:lnTo>
                      <a:pt x="15139" y="1452"/>
                    </a:lnTo>
                    <a:lnTo>
                      <a:pt x="15135" y="1379"/>
                    </a:lnTo>
                    <a:lnTo>
                      <a:pt x="15134" y="1306"/>
                    </a:lnTo>
                    <a:lnTo>
                      <a:pt x="15135" y="1227"/>
                    </a:lnTo>
                    <a:lnTo>
                      <a:pt x="15139" y="1150"/>
                    </a:lnTo>
                    <a:lnTo>
                      <a:pt x="15145" y="1077"/>
                    </a:lnTo>
                    <a:lnTo>
                      <a:pt x="15153" y="1004"/>
                    </a:lnTo>
                    <a:lnTo>
                      <a:pt x="15162" y="935"/>
                    </a:lnTo>
                    <a:lnTo>
                      <a:pt x="15174" y="868"/>
                    </a:lnTo>
                    <a:lnTo>
                      <a:pt x="15189" y="803"/>
                    </a:lnTo>
                    <a:lnTo>
                      <a:pt x="15206" y="740"/>
                    </a:lnTo>
                    <a:lnTo>
                      <a:pt x="15226" y="678"/>
                    </a:lnTo>
                    <a:lnTo>
                      <a:pt x="15247" y="620"/>
                    </a:lnTo>
                    <a:lnTo>
                      <a:pt x="15270" y="563"/>
                    </a:lnTo>
                    <a:lnTo>
                      <a:pt x="15295" y="509"/>
                    </a:lnTo>
                    <a:lnTo>
                      <a:pt x="15324" y="455"/>
                    </a:lnTo>
                    <a:lnTo>
                      <a:pt x="15354" y="405"/>
                    </a:lnTo>
                    <a:lnTo>
                      <a:pt x="15385" y="357"/>
                    </a:lnTo>
                    <a:lnTo>
                      <a:pt x="15422" y="311"/>
                    </a:lnTo>
                    <a:lnTo>
                      <a:pt x="15452" y="275"/>
                    </a:lnTo>
                    <a:lnTo>
                      <a:pt x="15485" y="238"/>
                    </a:lnTo>
                    <a:lnTo>
                      <a:pt x="15519" y="206"/>
                    </a:lnTo>
                    <a:lnTo>
                      <a:pt x="15556" y="177"/>
                    </a:lnTo>
                    <a:lnTo>
                      <a:pt x="15592" y="148"/>
                    </a:lnTo>
                    <a:lnTo>
                      <a:pt x="15631" y="123"/>
                    </a:lnTo>
                    <a:lnTo>
                      <a:pt x="15671" y="100"/>
                    </a:lnTo>
                    <a:lnTo>
                      <a:pt x="15711" y="79"/>
                    </a:lnTo>
                    <a:lnTo>
                      <a:pt x="15754" y="60"/>
                    </a:lnTo>
                    <a:lnTo>
                      <a:pt x="15798" y="45"/>
                    </a:lnTo>
                    <a:lnTo>
                      <a:pt x="15844" y="31"/>
                    </a:lnTo>
                    <a:lnTo>
                      <a:pt x="15890" y="21"/>
                    </a:lnTo>
                    <a:lnTo>
                      <a:pt x="15938" y="12"/>
                    </a:lnTo>
                    <a:lnTo>
                      <a:pt x="15986" y="6"/>
                    </a:lnTo>
                    <a:lnTo>
                      <a:pt x="16036" y="2"/>
                    </a:lnTo>
                    <a:lnTo>
                      <a:pt x="16088" y="0"/>
                    </a:lnTo>
                    <a:lnTo>
                      <a:pt x="16130" y="2"/>
                    </a:lnTo>
                    <a:lnTo>
                      <a:pt x="16172" y="4"/>
                    </a:lnTo>
                    <a:lnTo>
                      <a:pt x="16213" y="10"/>
                    </a:lnTo>
                    <a:lnTo>
                      <a:pt x="16253" y="16"/>
                    </a:lnTo>
                    <a:lnTo>
                      <a:pt x="16291" y="23"/>
                    </a:lnTo>
                    <a:lnTo>
                      <a:pt x="16330" y="33"/>
                    </a:lnTo>
                    <a:lnTo>
                      <a:pt x="16366" y="46"/>
                    </a:lnTo>
                    <a:lnTo>
                      <a:pt x="16403" y="60"/>
                    </a:lnTo>
                    <a:lnTo>
                      <a:pt x="16437" y="75"/>
                    </a:lnTo>
                    <a:lnTo>
                      <a:pt x="16472" y="93"/>
                    </a:lnTo>
                    <a:lnTo>
                      <a:pt x="16504" y="112"/>
                    </a:lnTo>
                    <a:lnTo>
                      <a:pt x="16537" y="133"/>
                    </a:lnTo>
                    <a:lnTo>
                      <a:pt x="16570" y="156"/>
                    </a:lnTo>
                    <a:lnTo>
                      <a:pt x="16600" y="179"/>
                    </a:lnTo>
                    <a:lnTo>
                      <a:pt x="16631" y="206"/>
                    </a:lnTo>
                    <a:lnTo>
                      <a:pt x="16660" y="235"/>
                    </a:lnTo>
                    <a:lnTo>
                      <a:pt x="16681" y="256"/>
                    </a:lnTo>
                    <a:lnTo>
                      <a:pt x="16700" y="279"/>
                    </a:lnTo>
                    <a:lnTo>
                      <a:pt x="16718" y="302"/>
                    </a:lnTo>
                    <a:lnTo>
                      <a:pt x="16737" y="327"/>
                    </a:lnTo>
                    <a:lnTo>
                      <a:pt x="16754" y="354"/>
                    </a:lnTo>
                    <a:lnTo>
                      <a:pt x="16771" y="381"/>
                    </a:lnTo>
                    <a:lnTo>
                      <a:pt x="16787" y="411"/>
                    </a:lnTo>
                    <a:lnTo>
                      <a:pt x="16802" y="440"/>
                    </a:lnTo>
                    <a:lnTo>
                      <a:pt x="16817" y="473"/>
                    </a:lnTo>
                    <a:lnTo>
                      <a:pt x="16831" y="505"/>
                    </a:lnTo>
                    <a:lnTo>
                      <a:pt x="16844" y="538"/>
                    </a:lnTo>
                    <a:lnTo>
                      <a:pt x="16856" y="574"/>
                    </a:lnTo>
                    <a:lnTo>
                      <a:pt x="16869" y="609"/>
                    </a:lnTo>
                    <a:lnTo>
                      <a:pt x="16881" y="647"/>
                    </a:lnTo>
                    <a:lnTo>
                      <a:pt x="16890" y="686"/>
                    </a:lnTo>
                    <a:lnTo>
                      <a:pt x="16900" y="726"/>
                    </a:lnTo>
                    <a:lnTo>
                      <a:pt x="16495" y="845"/>
                    </a:lnTo>
                    <a:lnTo>
                      <a:pt x="16483" y="795"/>
                    </a:lnTo>
                    <a:lnTo>
                      <a:pt x="16470" y="751"/>
                    </a:lnTo>
                    <a:lnTo>
                      <a:pt x="16454" y="707"/>
                    </a:lnTo>
                    <a:lnTo>
                      <a:pt x="16437" y="667"/>
                    </a:lnTo>
                    <a:lnTo>
                      <a:pt x="16416" y="630"/>
                    </a:lnTo>
                    <a:lnTo>
                      <a:pt x="16393" y="596"/>
                    </a:lnTo>
                    <a:lnTo>
                      <a:pt x="16368" y="565"/>
                    </a:lnTo>
                    <a:lnTo>
                      <a:pt x="16339" y="536"/>
                    </a:lnTo>
                    <a:lnTo>
                      <a:pt x="16310" y="511"/>
                    </a:lnTo>
                    <a:lnTo>
                      <a:pt x="16280" y="490"/>
                    </a:lnTo>
                    <a:lnTo>
                      <a:pt x="16247" y="471"/>
                    </a:lnTo>
                    <a:lnTo>
                      <a:pt x="16213" y="455"/>
                    </a:lnTo>
                    <a:lnTo>
                      <a:pt x="16178" y="444"/>
                    </a:lnTo>
                    <a:lnTo>
                      <a:pt x="16143" y="436"/>
                    </a:lnTo>
                    <a:lnTo>
                      <a:pt x="16105" y="430"/>
                    </a:lnTo>
                    <a:lnTo>
                      <a:pt x="16067" y="429"/>
                    </a:lnTo>
                    <a:lnTo>
                      <a:pt x="16040" y="430"/>
                    </a:lnTo>
                    <a:lnTo>
                      <a:pt x="16011" y="432"/>
                    </a:lnTo>
                    <a:lnTo>
                      <a:pt x="15986" y="436"/>
                    </a:lnTo>
                    <a:lnTo>
                      <a:pt x="15959" y="442"/>
                    </a:lnTo>
                    <a:lnTo>
                      <a:pt x="15934" y="448"/>
                    </a:lnTo>
                    <a:lnTo>
                      <a:pt x="15909" y="457"/>
                    </a:lnTo>
                    <a:lnTo>
                      <a:pt x="15886" y="467"/>
                    </a:lnTo>
                    <a:lnTo>
                      <a:pt x="15863" y="478"/>
                    </a:lnTo>
                    <a:lnTo>
                      <a:pt x="15840" y="490"/>
                    </a:lnTo>
                    <a:lnTo>
                      <a:pt x="15817" y="505"/>
                    </a:lnTo>
                    <a:lnTo>
                      <a:pt x="15796" y="521"/>
                    </a:lnTo>
                    <a:lnTo>
                      <a:pt x="15775" y="540"/>
                    </a:lnTo>
                    <a:lnTo>
                      <a:pt x="15756" y="559"/>
                    </a:lnTo>
                    <a:lnTo>
                      <a:pt x="15736" y="578"/>
                    </a:lnTo>
                    <a:lnTo>
                      <a:pt x="15717" y="601"/>
                    </a:lnTo>
                    <a:lnTo>
                      <a:pt x="15700" y="624"/>
                    </a:lnTo>
                    <a:lnTo>
                      <a:pt x="15683" y="651"/>
                    </a:lnTo>
                    <a:lnTo>
                      <a:pt x="15665" y="678"/>
                    </a:lnTo>
                    <a:lnTo>
                      <a:pt x="15652" y="707"/>
                    </a:lnTo>
                    <a:lnTo>
                      <a:pt x="15637" y="740"/>
                    </a:lnTo>
                    <a:lnTo>
                      <a:pt x="15625" y="772"/>
                    </a:lnTo>
                    <a:lnTo>
                      <a:pt x="15614" y="809"/>
                    </a:lnTo>
                    <a:lnTo>
                      <a:pt x="15602" y="845"/>
                    </a:lnTo>
                    <a:lnTo>
                      <a:pt x="15592" y="885"/>
                    </a:lnTo>
                    <a:lnTo>
                      <a:pt x="15585" y="926"/>
                    </a:lnTo>
                    <a:lnTo>
                      <a:pt x="15577" y="970"/>
                    </a:lnTo>
                    <a:lnTo>
                      <a:pt x="15571" y="1016"/>
                    </a:lnTo>
                    <a:lnTo>
                      <a:pt x="15566" y="1062"/>
                    </a:lnTo>
                    <a:lnTo>
                      <a:pt x="15562" y="1112"/>
                    </a:lnTo>
                    <a:lnTo>
                      <a:pt x="15560" y="1164"/>
                    </a:lnTo>
                    <a:lnTo>
                      <a:pt x="15558" y="1218"/>
                    </a:lnTo>
                    <a:lnTo>
                      <a:pt x="15558" y="1273"/>
                    </a:lnTo>
                    <a:lnTo>
                      <a:pt x="15558" y="1331"/>
                    </a:lnTo>
                    <a:lnTo>
                      <a:pt x="15560" y="1387"/>
                    </a:lnTo>
                    <a:lnTo>
                      <a:pt x="15562" y="1438"/>
                    </a:lnTo>
                    <a:lnTo>
                      <a:pt x="15566" y="1490"/>
                    </a:lnTo>
                    <a:lnTo>
                      <a:pt x="15571" y="1538"/>
                    </a:lnTo>
                    <a:lnTo>
                      <a:pt x="15577" y="1586"/>
                    </a:lnTo>
                    <a:lnTo>
                      <a:pt x="15585" y="1630"/>
                    </a:lnTo>
                    <a:lnTo>
                      <a:pt x="15592" y="1675"/>
                    </a:lnTo>
                    <a:lnTo>
                      <a:pt x="15602" y="1715"/>
                    </a:lnTo>
                    <a:lnTo>
                      <a:pt x="15612" y="1753"/>
                    </a:lnTo>
                    <a:lnTo>
                      <a:pt x="15623" y="1790"/>
                    </a:lnTo>
                    <a:lnTo>
                      <a:pt x="15635" y="1822"/>
                    </a:lnTo>
                    <a:lnTo>
                      <a:pt x="15648" y="1855"/>
                    </a:lnTo>
                    <a:lnTo>
                      <a:pt x="15663" y="1886"/>
                    </a:lnTo>
                    <a:lnTo>
                      <a:pt x="15679" y="1913"/>
                    </a:lnTo>
                    <a:lnTo>
                      <a:pt x="15696" y="1940"/>
                    </a:lnTo>
                    <a:lnTo>
                      <a:pt x="15713" y="1963"/>
                    </a:lnTo>
                    <a:lnTo>
                      <a:pt x="15733" y="1986"/>
                    </a:lnTo>
                    <a:lnTo>
                      <a:pt x="15752" y="2007"/>
                    </a:lnTo>
                    <a:lnTo>
                      <a:pt x="15771" y="2026"/>
                    </a:lnTo>
                    <a:lnTo>
                      <a:pt x="15790" y="2043"/>
                    </a:lnTo>
                    <a:lnTo>
                      <a:pt x="15811" y="2060"/>
                    </a:lnTo>
                    <a:lnTo>
                      <a:pt x="15832" y="2074"/>
                    </a:lnTo>
                    <a:lnTo>
                      <a:pt x="15855" y="2087"/>
                    </a:lnTo>
                    <a:lnTo>
                      <a:pt x="15878" y="2099"/>
                    </a:lnTo>
                    <a:lnTo>
                      <a:pt x="15902" y="2108"/>
                    </a:lnTo>
                    <a:lnTo>
                      <a:pt x="15926" y="2118"/>
                    </a:lnTo>
                    <a:lnTo>
                      <a:pt x="15951" y="2124"/>
                    </a:lnTo>
                    <a:lnTo>
                      <a:pt x="15976" y="2130"/>
                    </a:lnTo>
                    <a:lnTo>
                      <a:pt x="16001" y="2133"/>
                    </a:lnTo>
                    <a:lnTo>
                      <a:pt x="16028" y="2135"/>
                    </a:lnTo>
                    <a:lnTo>
                      <a:pt x="16057" y="2137"/>
                    </a:lnTo>
                    <a:lnTo>
                      <a:pt x="16076" y="2137"/>
                    </a:lnTo>
                    <a:lnTo>
                      <a:pt x="16095" y="2135"/>
                    </a:lnTo>
                    <a:lnTo>
                      <a:pt x="16117" y="2133"/>
                    </a:lnTo>
                    <a:lnTo>
                      <a:pt x="16136" y="2130"/>
                    </a:lnTo>
                    <a:lnTo>
                      <a:pt x="16153" y="2124"/>
                    </a:lnTo>
                    <a:lnTo>
                      <a:pt x="16172" y="2120"/>
                    </a:lnTo>
                    <a:lnTo>
                      <a:pt x="16190" y="2112"/>
                    </a:lnTo>
                    <a:lnTo>
                      <a:pt x="16209" y="2105"/>
                    </a:lnTo>
                    <a:lnTo>
                      <a:pt x="16226" y="2097"/>
                    </a:lnTo>
                    <a:lnTo>
                      <a:pt x="16241" y="2087"/>
                    </a:lnTo>
                    <a:lnTo>
                      <a:pt x="16259" y="2078"/>
                    </a:lnTo>
                    <a:lnTo>
                      <a:pt x="16276" y="2066"/>
                    </a:lnTo>
                    <a:lnTo>
                      <a:pt x="16291" y="2055"/>
                    </a:lnTo>
                    <a:lnTo>
                      <a:pt x="16307" y="2041"/>
                    </a:lnTo>
                    <a:lnTo>
                      <a:pt x="16322" y="2026"/>
                    </a:lnTo>
                    <a:lnTo>
                      <a:pt x="16337" y="2011"/>
                    </a:lnTo>
                    <a:lnTo>
                      <a:pt x="16351" y="1995"/>
                    </a:lnTo>
                    <a:lnTo>
                      <a:pt x="16366" y="1978"/>
                    </a:lnTo>
                    <a:lnTo>
                      <a:pt x="16380" y="1959"/>
                    </a:lnTo>
                    <a:lnTo>
                      <a:pt x="16391" y="1940"/>
                    </a:lnTo>
                    <a:lnTo>
                      <a:pt x="16405" y="1918"/>
                    </a:lnTo>
                    <a:lnTo>
                      <a:pt x="16416" y="1895"/>
                    </a:lnTo>
                    <a:lnTo>
                      <a:pt x="16428" y="1872"/>
                    </a:lnTo>
                    <a:lnTo>
                      <a:pt x="16439" y="1847"/>
                    </a:lnTo>
                    <a:lnTo>
                      <a:pt x="16458" y="1796"/>
                    </a:lnTo>
                    <a:lnTo>
                      <a:pt x="16478" y="1738"/>
                    </a:lnTo>
                    <a:lnTo>
                      <a:pt x="16493" y="1676"/>
                    </a:lnTo>
                    <a:lnTo>
                      <a:pt x="16508" y="1611"/>
                    </a:lnTo>
                    <a:close/>
                    <a:moveTo>
                      <a:pt x="17265" y="2523"/>
                    </a:moveTo>
                    <a:lnTo>
                      <a:pt x="17265" y="43"/>
                    </a:lnTo>
                    <a:lnTo>
                      <a:pt x="17674" y="43"/>
                    </a:lnTo>
                    <a:lnTo>
                      <a:pt x="17674" y="1099"/>
                    </a:lnTo>
                    <a:lnTo>
                      <a:pt x="17706" y="1093"/>
                    </a:lnTo>
                    <a:lnTo>
                      <a:pt x="17737" y="1087"/>
                    </a:lnTo>
                    <a:lnTo>
                      <a:pt x="17764" y="1077"/>
                    </a:lnTo>
                    <a:lnTo>
                      <a:pt x="17789" y="1068"/>
                    </a:lnTo>
                    <a:lnTo>
                      <a:pt x="17812" y="1054"/>
                    </a:lnTo>
                    <a:lnTo>
                      <a:pt x="17831" y="1041"/>
                    </a:lnTo>
                    <a:lnTo>
                      <a:pt x="17848" y="1024"/>
                    </a:lnTo>
                    <a:lnTo>
                      <a:pt x="17862" y="1006"/>
                    </a:lnTo>
                    <a:lnTo>
                      <a:pt x="17877" y="985"/>
                    </a:lnTo>
                    <a:lnTo>
                      <a:pt x="17891" y="956"/>
                    </a:lnTo>
                    <a:lnTo>
                      <a:pt x="17906" y="920"/>
                    </a:lnTo>
                    <a:lnTo>
                      <a:pt x="17923" y="878"/>
                    </a:lnTo>
                    <a:lnTo>
                      <a:pt x="17941" y="830"/>
                    </a:lnTo>
                    <a:lnTo>
                      <a:pt x="17960" y="774"/>
                    </a:lnTo>
                    <a:lnTo>
                      <a:pt x="17981" y="713"/>
                    </a:lnTo>
                    <a:lnTo>
                      <a:pt x="18002" y="644"/>
                    </a:lnTo>
                    <a:lnTo>
                      <a:pt x="18023" y="574"/>
                    </a:lnTo>
                    <a:lnTo>
                      <a:pt x="18044" y="509"/>
                    </a:lnTo>
                    <a:lnTo>
                      <a:pt x="18067" y="450"/>
                    </a:lnTo>
                    <a:lnTo>
                      <a:pt x="18090" y="396"/>
                    </a:lnTo>
                    <a:lnTo>
                      <a:pt x="18111" y="346"/>
                    </a:lnTo>
                    <a:lnTo>
                      <a:pt x="18134" y="300"/>
                    </a:lnTo>
                    <a:lnTo>
                      <a:pt x="18158" y="260"/>
                    </a:lnTo>
                    <a:lnTo>
                      <a:pt x="18181" y="225"/>
                    </a:lnTo>
                    <a:lnTo>
                      <a:pt x="18204" y="194"/>
                    </a:lnTo>
                    <a:lnTo>
                      <a:pt x="18229" y="165"/>
                    </a:lnTo>
                    <a:lnTo>
                      <a:pt x="18252" y="141"/>
                    </a:lnTo>
                    <a:lnTo>
                      <a:pt x="18277" y="119"/>
                    </a:lnTo>
                    <a:lnTo>
                      <a:pt x="18302" y="100"/>
                    </a:lnTo>
                    <a:lnTo>
                      <a:pt x="18326" y="87"/>
                    </a:lnTo>
                    <a:lnTo>
                      <a:pt x="18353" y="73"/>
                    </a:lnTo>
                    <a:lnTo>
                      <a:pt x="18378" y="66"/>
                    </a:lnTo>
                    <a:lnTo>
                      <a:pt x="18407" y="58"/>
                    </a:lnTo>
                    <a:lnTo>
                      <a:pt x="18440" y="52"/>
                    </a:lnTo>
                    <a:lnTo>
                      <a:pt x="18478" y="46"/>
                    </a:lnTo>
                    <a:lnTo>
                      <a:pt x="18520" y="41"/>
                    </a:lnTo>
                    <a:lnTo>
                      <a:pt x="18568" y="37"/>
                    </a:lnTo>
                    <a:lnTo>
                      <a:pt x="18620" y="31"/>
                    </a:lnTo>
                    <a:lnTo>
                      <a:pt x="18678" y="27"/>
                    </a:lnTo>
                    <a:lnTo>
                      <a:pt x="18739" y="25"/>
                    </a:lnTo>
                    <a:lnTo>
                      <a:pt x="18739" y="396"/>
                    </a:lnTo>
                    <a:lnTo>
                      <a:pt x="18682" y="396"/>
                    </a:lnTo>
                    <a:lnTo>
                      <a:pt x="18639" y="398"/>
                    </a:lnTo>
                    <a:lnTo>
                      <a:pt x="18601" y="402"/>
                    </a:lnTo>
                    <a:lnTo>
                      <a:pt x="18566" y="407"/>
                    </a:lnTo>
                    <a:lnTo>
                      <a:pt x="18536" y="417"/>
                    </a:lnTo>
                    <a:lnTo>
                      <a:pt x="18507" y="429"/>
                    </a:lnTo>
                    <a:lnTo>
                      <a:pt x="18484" y="442"/>
                    </a:lnTo>
                    <a:lnTo>
                      <a:pt x="18472" y="450"/>
                    </a:lnTo>
                    <a:lnTo>
                      <a:pt x="18463" y="459"/>
                    </a:lnTo>
                    <a:lnTo>
                      <a:pt x="18453" y="467"/>
                    </a:lnTo>
                    <a:lnTo>
                      <a:pt x="18446" y="477"/>
                    </a:lnTo>
                    <a:lnTo>
                      <a:pt x="18430" y="500"/>
                    </a:lnTo>
                    <a:lnTo>
                      <a:pt x="18415" y="526"/>
                    </a:lnTo>
                    <a:lnTo>
                      <a:pt x="18398" y="559"/>
                    </a:lnTo>
                    <a:lnTo>
                      <a:pt x="18382" y="596"/>
                    </a:lnTo>
                    <a:lnTo>
                      <a:pt x="18367" y="636"/>
                    </a:lnTo>
                    <a:lnTo>
                      <a:pt x="18351" y="682"/>
                    </a:lnTo>
                    <a:lnTo>
                      <a:pt x="18334" y="732"/>
                    </a:lnTo>
                    <a:lnTo>
                      <a:pt x="18319" y="788"/>
                    </a:lnTo>
                    <a:lnTo>
                      <a:pt x="18303" y="843"/>
                    </a:lnTo>
                    <a:lnTo>
                      <a:pt x="18288" y="893"/>
                    </a:lnTo>
                    <a:lnTo>
                      <a:pt x="18273" y="939"/>
                    </a:lnTo>
                    <a:lnTo>
                      <a:pt x="18257" y="980"/>
                    </a:lnTo>
                    <a:lnTo>
                      <a:pt x="18244" y="1014"/>
                    </a:lnTo>
                    <a:lnTo>
                      <a:pt x="18230" y="1047"/>
                    </a:lnTo>
                    <a:lnTo>
                      <a:pt x="18219" y="1072"/>
                    </a:lnTo>
                    <a:lnTo>
                      <a:pt x="18207" y="1093"/>
                    </a:lnTo>
                    <a:lnTo>
                      <a:pt x="18194" y="1112"/>
                    </a:lnTo>
                    <a:lnTo>
                      <a:pt x="18181" y="1131"/>
                    </a:lnTo>
                    <a:lnTo>
                      <a:pt x="18163" y="1150"/>
                    </a:lnTo>
                    <a:lnTo>
                      <a:pt x="18146" y="1170"/>
                    </a:lnTo>
                    <a:lnTo>
                      <a:pt x="18127" y="1187"/>
                    </a:lnTo>
                    <a:lnTo>
                      <a:pt x="18106" y="1206"/>
                    </a:lnTo>
                    <a:lnTo>
                      <a:pt x="18083" y="1225"/>
                    </a:lnTo>
                    <a:lnTo>
                      <a:pt x="18058" y="1244"/>
                    </a:lnTo>
                    <a:lnTo>
                      <a:pt x="18090" y="1260"/>
                    </a:lnTo>
                    <a:lnTo>
                      <a:pt x="18121" y="1277"/>
                    </a:lnTo>
                    <a:lnTo>
                      <a:pt x="18152" y="1296"/>
                    </a:lnTo>
                    <a:lnTo>
                      <a:pt x="18181" y="1317"/>
                    </a:lnTo>
                    <a:lnTo>
                      <a:pt x="18207" y="1340"/>
                    </a:lnTo>
                    <a:lnTo>
                      <a:pt x="18232" y="1367"/>
                    </a:lnTo>
                    <a:lnTo>
                      <a:pt x="18255" y="1394"/>
                    </a:lnTo>
                    <a:lnTo>
                      <a:pt x="18278" y="1425"/>
                    </a:lnTo>
                    <a:lnTo>
                      <a:pt x="18300" y="1460"/>
                    </a:lnTo>
                    <a:lnTo>
                      <a:pt x="18323" y="1498"/>
                    </a:lnTo>
                    <a:lnTo>
                      <a:pt x="18348" y="1542"/>
                    </a:lnTo>
                    <a:lnTo>
                      <a:pt x="18373" y="1592"/>
                    </a:lnTo>
                    <a:lnTo>
                      <a:pt x="18398" y="1648"/>
                    </a:lnTo>
                    <a:lnTo>
                      <a:pt x="18426" y="1707"/>
                    </a:lnTo>
                    <a:lnTo>
                      <a:pt x="18453" y="1772"/>
                    </a:lnTo>
                    <a:lnTo>
                      <a:pt x="18484" y="1844"/>
                    </a:lnTo>
                    <a:lnTo>
                      <a:pt x="18760" y="2523"/>
                    </a:lnTo>
                    <a:lnTo>
                      <a:pt x="18278" y="2523"/>
                    </a:lnTo>
                    <a:lnTo>
                      <a:pt x="18033" y="1882"/>
                    </a:lnTo>
                    <a:lnTo>
                      <a:pt x="18012" y="1822"/>
                    </a:lnTo>
                    <a:lnTo>
                      <a:pt x="17989" y="1769"/>
                    </a:lnTo>
                    <a:lnTo>
                      <a:pt x="17967" y="1719"/>
                    </a:lnTo>
                    <a:lnTo>
                      <a:pt x="17946" y="1673"/>
                    </a:lnTo>
                    <a:lnTo>
                      <a:pt x="17927" y="1632"/>
                    </a:lnTo>
                    <a:lnTo>
                      <a:pt x="17908" y="1598"/>
                    </a:lnTo>
                    <a:lnTo>
                      <a:pt x="17891" y="1565"/>
                    </a:lnTo>
                    <a:lnTo>
                      <a:pt x="17873" y="1538"/>
                    </a:lnTo>
                    <a:lnTo>
                      <a:pt x="17856" y="1515"/>
                    </a:lnTo>
                    <a:lnTo>
                      <a:pt x="17837" y="1496"/>
                    </a:lnTo>
                    <a:lnTo>
                      <a:pt x="17814" y="1479"/>
                    </a:lnTo>
                    <a:lnTo>
                      <a:pt x="17791" y="1465"/>
                    </a:lnTo>
                    <a:lnTo>
                      <a:pt x="17764" y="1454"/>
                    </a:lnTo>
                    <a:lnTo>
                      <a:pt x="17735" y="1446"/>
                    </a:lnTo>
                    <a:lnTo>
                      <a:pt x="17706" y="1440"/>
                    </a:lnTo>
                    <a:lnTo>
                      <a:pt x="17674" y="1438"/>
                    </a:lnTo>
                    <a:lnTo>
                      <a:pt x="17674" y="2523"/>
                    </a:lnTo>
                    <a:lnTo>
                      <a:pt x="17265" y="2523"/>
                    </a:lnTo>
                    <a:close/>
                    <a:moveTo>
                      <a:pt x="18993" y="2523"/>
                    </a:moveTo>
                    <a:lnTo>
                      <a:pt x="18993" y="43"/>
                    </a:lnTo>
                    <a:lnTo>
                      <a:pt x="19382" y="43"/>
                    </a:lnTo>
                    <a:lnTo>
                      <a:pt x="19382" y="1696"/>
                    </a:lnTo>
                    <a:lnTo>
                      <a:pt x="20204" y="43"/>
                    </a:lnTo>
                    <a:lnTo>
                      <a:pt x="20617" y="43"/>
                    </a:lnTo>
                    <a:lnTo>
                      <a:pt x="20617" y="2523"/>
                    </a:lnTo>
                    <a:lnTo>
                      <a:pt x="20225" y="2523"/>
                    </a:lnTo>
                    <a:lnTo>
                      <a:pt x="20225" y="907"/>
                    </a:lnTo>
                    <a:lnTo>
                      <a:pt x="19406" y="2523"/>
                    </a:lnTo>
                    <a:lnTo>
                      <a:pt x="18993" y="2523"/>
                    </a:lnTo>
                    <a:close/>
                    <a:moveTo>
                      <a:pt x="20830" y="2523"/>
                    </a:moveTo>
                    <a:lnTo>
                      <a:pt x="21525" y="1229"/>
                    </a:lnTo>
                    <a:lnTo>
                      <a:pt x="20893" y="43"/>
                    </a:lnTo>
                    <a:lnTo>
                      <a:pt x="21373" y="43"/>
                    </a:lnTo>
                    <a:lnTo>
                      <a:pt x="21781" y="839"/>
                    </a:lnTo>
                    <a:lnTo>
                      <a:pt x="22180" y="43"/>
                    </a:lnTo>
                    <a:lnTo>
                      <a:pt x="22656" y="43"/>
                    </a:lnTo>
                    <a:lnTo>
                      <a:pt x="22024" y="1248"/>
                    </a:lnTo>
                    <a:lnTo>
                      <a:pt x="22719" y="2523"/>
                    </a:lnTo>
                    <a:lnTo>
                      <a:pt x="22224" y="2523"/>
                    </a:lnTo>
                    <a:lnTo>
                      <a:pt x="21773" y="1665"/>
                    </a:lnTo>
                    <a:lnTo>
                      <a:pt x="21322" y="2523"/>
                    </a:lnTo>
                    <a:lnTo>
                      <a:pt x="20830" y="2523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/>
              </a:p>
            </p:txBody>
          </p:sp>
          <p:sp>
            <p:nvSpPr>
              <p:cNvPr id="22" name="Freeform 7"/>
              <p:cNvSpPr>
                <a:spLocks noEditPoints="1"/>
              </p:cNvSpPr>
              <p:nvPr/>
            </p:nvSpPr>
            <p:spPr bwMode="auto">
              <a:xfrm>
                <a:off x="8490451" y="-1351453"/>
                <a:ext cx="579083" cy="94293"/>
              </a:xfrm>
              <a:custGeom>
                <a:avLst/>
                <a:gdLst>
                  <a:gd name="T0" fmla="*/ 3390 w 19511"/>
                  <a:gd name="T1" fmla="*/ 1077 h 3177"/>
                  <a:gd name="T2" fmla="*/ 4114 w 19511"/>
                  <a:gd name="T3" fmla="*/ 657 h 3177"/>
                  <a:gd name="T4" fmla="*/ 6078 w 19511"/>
                  <a:gd name="T5" fmla="*/ 1632 h 3177"/>
                  <a:gd name="T6" fmla="*/ 7641 w 19511"/>
                  <a:gd name="T7" fmla="*/ 1751 h 3177"/>
                  <a:gd name="T8" fmla="*/ 7768 w 19511"/>
                  <a:gd name="T9" fmla="*/ 1183 h 3177"/>
                  <a:gd name="T10" fmla="*/ 8033 w 19511"/>
                  <a:gd name="T11" fmla="*/ 812 h 3177"/>
                  <a:gd name="T12" fmla="*/ 8409 w 19511"/>
                  <a:gd name="T13" fmla="*/ 633 h 3177"/>
                  <a:gd name="T14" fmla="*/ 8974 w 19511"/>
                  <a:gd name="T15" fmla="*/ 678 h 3177"/>
                  <a:gd name="T16" fmla="*/ 9454 w 19511"/>
                  <a:gd name="T17" fmla="*/ 1133 h 3177"/>
                  <a:gd name="T18" fmla="*/ 9607 w 19511"/>
                  <a:gd name="T19" fmla="*/ 1974 h 3177"/>
                  <a:gd name="T20" fmla="*/ 9386 w 19511"/>
                  <a:gd name="T21" fmla="*/ 2778 h 3177"/>
                  <a:gd name="T22" fmla="*/ 8880 w 19511"/>
                  <a:gd name="T23" fmla="*/ 3149 h 3177"/>
                  <a:gd name="T24" fmla="*/ 8229 w 19511"/>
                  <a:gd name="T25" fmla="*/ 3103 h 3177"/>
                  <a:gd name="T26" fmla="*/ 7774 w 19511"/>
                  <a:gd name="T27" fmla="*/ 2628 h 3177"/>
                  <a:gd name="T28" fmla="*/ 8060 w 19511"/>
                  <a:gd name="T29" fmla="*/ 1947 h 3177"/>
                  <a:gd name="T30" fmla="*/ 8183 w 19511"/>
                  <a:gd name="T31" fmla="*/ 2480 h 3177"/>
                  <a:gd name="T32" fmla="*/ 8482 w 19511"/>
                  <a:gd name="T33" fmla="*/ 2730 h 3177"/>
                  <a:gd name="T34" fmla="*/ 8845 w 19511"/>
                  <a:gd name="T35" fmla="*/ 2697 h 3177"/>
                  <a:gd name="T36" fmla="*/ 9108 w 19511"/>
                  <a:gd name="T37" fmla="*/ 2383 h 3177"/>
                  <a:gd name="T38" fmla="*/ 9181 w 19511"/>
                  <a:gd name="T39" fmla="*/ 1782 h 3177"/>
                  <a:gd name="T40" fmla="*/ 9048 w 19511"/>
                  <a:gd name="T41" fmla="*/ 1275 h 3177"/>
                  <a:gd name="T42" fmla="*/ 8743 w 19511"/>
                  <a:gd name="T43" fmla="*/ 1056 h 3177"/>
                  <a:gd name="T44" fmla="*/ 8373 w 19511"/>
                  <a:gd name="T45" fmla="*/ 1108 h 3177"/>
                  <a:gd name="T46" fmla="*/ 8121 w 19511"/>
                  <a:gd name="T47" fmla="*/ 1438 h 3177"/>
                  <a:gd name="T48" fmla="*/ 10481 w 19511"/>
                  <a:gd name="T49" fmla="*/ 1075 h 3177"/>
                  <a:gd name="T50" fmla="*/ 10414 w 19511"/>
                  <a:gd name="T51" fmla="*/ 2922 h 3177"/>
                  <a:gd name="T52" fmla="*/ 10191 w 19511"/>
                  <a:gd name="T53" fmla="*/ 3133 h 3177"/>
                  <a:gd name="T54" fmla="*/ 9918 w 19511"/>
                  <a:gd name="T55" fmla="*/ 2743 h 3177"/>
                  <a:gd name="T56" fmla="*/ 10072 w 19511"/>
                  <a:gd name="T57" fmla="*/ 2528 h 3177"/>
                  <a:gd name="T58" fmla="*/ 11867 w 19511"/>
                  <a:gd name="T59" fmla="*/ 1553 h 3177"/>
                  <a:gd name="T60" fmla="*/ 12044 w 19511"/>
                  <a:gd name="T61" fmla="*/ 1048 h 3177"/>
                  <a:gd name="T62" fmla="*/ 12343 w 19511"/>
                  <a:gd name="T63" fmla="*/ 737 h 3177"/>
                  <a:gd name="T64" fmla="*/ 12754 w 19511"/>
                  <a:gd name="T65" fmla="*/ 616 h 3177"/>
                  <a:gd name="T66" fmla="*/ 13353 w 19511"/>
                  <a:gd name="T67" fmla="*/ 772 h 3177"/>
                  <a:gd name="T68" fmla="*/ 13747 w 19511"/>
                  <a:gd name="T69" fmla="*/ 1352 h 3177"/>
                  <a:gd name="T70" fmla="*/ 13787 w 19511"/>
                  <a:gd name="T71" fmla="*/ 2260 h 3177"/>
                  <a:gd name="T72" fmla="*/ 13457 w 19511"/>
                  <a:gd name="T73" fmla="*/ 2941 h 3177"/>
                  <a:gd name="T74" fmla="*/ 12885 w 19511"/>
                  <a:gd name="T75" fmla="*/ 3177 h 3177"/>
                  <a:gd name="T76" fmla="*/ 12272 w 19511"/>
                  <a:gd name="T77" fmla="*/ 3007 h 3177"/>
                  <a:gd name="T78" fmla="*/ 11898 w 19511"/>
                  <a:gd name="T79" fmla="*/ 2396 h 3177"/>
                  <a:gd name="T80" fmla="*/ 12282 w 19511"/>
                  <a:gd name="T81" fmla="*/ 2141 h 3177"/>
                  <a:gd name="T82" fmla="*/ 12470 w 19511"/>
                  <a:gd name="T83" fmla="*/ 2586 h 3177"/>
                  <a:gd name="T84" fmla="*/ 12800 w 19511"/>
                  <a:gd name="T85" fmla="*/ 2749 h 3177"/>
                  <a:gd name="T86" fmla="*/ 13146 w 19511"/>
                  <a:gd name="T87" fmla="*/ 2630 h 3177"/>
                  <a:gd name="T88" fmla="*/ 13359 w 19511"/>
                  <a:gd name="T89" fmla="*/ 2227 h 3177"/>
                  <a:gd name="T90" fmla="*/ 13368 w 19511"/>
                  <a:gd name="T91" fmla="*/ 1595 h 3177"/>
                  <a:gd name="T92" fmla="*/ 13175 w 19511"/>
                  <a:gd name="T93" fmla="*/ 1179 h 3177"/>
                  <a:gd name="T94" fmla="*/ 12831 w 19511"/>
                  <a:gd name="T95" fmla="*/ 1042 h 3177"/>
                  <a:gd name="T96" fmla="*/ 12485 w 19511"/>
                  <a:gd name="T97" fmla="*/ 1179 h 3177"/>
                  <a:gd name="T98" fmla="*/ 12288 w 19511"/>
                  <a:gd name="T99" fmla="*/ 1599 h 3177"/>
                  <a:gd name="T100" fmla="*/ 14142 w 19511"/>
                  <a:gd name="T101" fmla="*/ 3137 h 3177"/>
                  <a:gd name="T102" fmla="*/ 17886 w 19511"/>
                  <a:gd name="T103" fmla="*/ 657 h 3177"/>
                  <a:gd name="T104" fmla="*/ 19127 w 19511"/>
                  <a:gd name="T105" fmla="*/ 111 h 3177"/>
                  <a:gd name="T106" fmla="*/ 18990 w 19511"/>
                  <a:gd name="T107" fmla="*/ 378 h 3177"/>
                  <a:gd name="T108" fmla="*/ 18752 w 19511"/>
                  <a:gd name="T109" fmla="*/ 489 h 3177"/>
                  <a:gd name="T110" fmla="*/ 18493 w 19511"/>
                  <a:gd name="T111" fmla="*/ 432 h 3177"/>
                  <a:gd name="T112" fmla="*/ 18318 w 19511"/>
                  <a:gd name="T113" fmla="*/ 209 h 3177"/>
                  <a:gd name="T114" fmla="*/ 18510 w 19511"/>
                  <a:gd name="T115" fmla="*/ 148 h 3177"/>
                  <a:gd name="T116" fmla="*/ 18785 w 19511"/>
                  <a:gd name="T117" fmla="*/ 234 h 3177"/>
                  <a:gd name="T118" fmla="*/ 18950 w 19511"/>
                  <a:gd name="T119" fmla="*/ 0 h 3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511" h="3177">
                    <a:moveTo>
                      <a:pt x="602" y="3137"/>
                    </a:moveTo>
                    <a:lnTo>
                      <a:pt x="602" y="1077"/>
                    </a:lnTo>
                    <a:lnTo>
                      <a:pt x="0" y="1077"/>
                    </a:lnTo>
                    <a:lnTo>
                      <a:pt x="0" y="657"/>
                    </a:lnTo>
                    <a:lnTo>
                      <a:pt x="1614" y="657"/>
                    </a:lnTo>
                    <a:lnTo>
                      <a:pt x="1614" y="1077"/>
                    </a:lnTo>
                    <a:lnTo>
                      <a:pt x="1011" y="1077"/>
                    </a:lnTo>
                    <a:lnTo>
                      <a:pt x="1011" y="3137"/>
                    </a:lnTo>
                    <a:lnTo>
                      <a:pt x="602" y="3137"/>
                    </a:lnTo>
                    <a:close/>
                    <a:moveTo>
                      <a:pt x="1881" y="3137"/>
                    </a:moveTo>
                    <a:lnTo>
                      <a:pt x="1881" y="657"/>
                    </a:lnTo>
                    <a:lnTo>
                      <a:pt x="3390" y="657"/>
                    </a:lnTo>
                    <a:lnTo>
                      <a:pt x="3390" y="1077"/>
                    </a:lnTo>
                    <a:lnTo>
                      <a:pt x="2290" y="1077"/>
                    </a:lnTo>
                    <a:lnTo>
                      <a:pt x="2290" y="1626"/>
                    </a:lnTo>
                    <a:lnTo>
                      <a:pt x="3312" y="1626"/>
                    </a:lnTo>
                    <a:lnTo>
                      <a:pt x="3312" y="2043"/>
                    </a:lnTo>
                    <a:lnTo>
                      <a:pt x="2290" y="2043"/>
                    </a:lnTo>
                    <a:lnTo>
                      <a:pt x="2290" y="2719"/>
                    </a:lnTo>
                    <a:lnTo>
                      <a:pt x="3427" y="2719"/>
                    </a:lnTo>
                    <a:lnTo>
                      <a:pt x="3427" y="3137"/>
                    </a:lnTo>
                    <a:lnTo>
                      <a:pt x="1881" y="3137"/>
                    </a:lnTo>
                    <a:close/>
                    <a:moveTo>
                      <a:pt x="3569" y="3137"/>
                    </a:moveTo>
                    <a:lnTo>
                      <a:pt x="4264" y="1843"/>
                    </a:lnTo>
                    <a:lnTo>
                      <a:pt x="3634" y="657"/>
                    </a:lnTo>
                    <a:lnTo>
                      <a:pt x="4114" y="657"/>
                    </a:lnTo>
                    <a:lnTo>
                      <a:pt x="4521" y="1453"/>
                    </a:lnTo>
                    <a:lnTo>
                      <a:pt x="4921" y="657"/>
                    </a:lnTo>
                    <a:lnTo>
                      <a:pt x="5395" y="657"/>
                    </a:lnTo>
                    <a:lnTo>
                      <a:pt x="4765" y="1860"/>
                    </a:lnTo>
                    <a:lnTo>
                      <a:pt x="5460" y="3137"/>
                    </a:lnTo>
                    <a:lnTo>
                      <a:pt x="4965" y="3137"/>
                    </a:lnTo>
                    <a:lnTo>
                      <a:pt x="4513" y="2279"/>
                    </a:lnTo>
                    <a:lnTo>
                      <a:pt x="4060" y="3137"/>
                    </a:lnTo>
                    <a:lnTo>
                      <a:pt x="3569" y="3137"/>
                    </a:lnTo>
                    <a:close/>
                    <a:moveTo>
                      <a:pt x="5669" y="3137"/>
                    </a:moveTo>
                    <a:lnTo>
                      <a:pt x="5669" y="657"/>
                    </a:lnTo>
                    <a:lnTo>
                      <a:pt x="6078" y="657"/>
                    </a:lnTo>
                    <a:lnTo>
                      <a:pt x="6078" y="1632"/>
                    </a:lnTo>
                    <a:lnTo>
                      <a:pt x="6885" y="1632"/>
                    </a:lnTo>
                    <a:lnTo>
                      <a:pt x="6885" y="657"/>
                    </a:lnTo>
                    <a:lnTo>
                      <a:pt x="7296" y="657"/>
                    </a:lnTo>
                    <a:lnTo>
                      <a:pt x="7296" y="3137"/>
                    </a:lnTo>
                    <a:lnTo>
                      <a:pt x="6885" y="3137"/>
                    </a:lnTo>
                    <a:lnTo>
                      <a:pt x="6885" y="2052"/>
                    </a:lnTo>
                    <a:lnTo>
                      <a:pt x="6078" y="2052"/>
                    </a:lnTo>
                    <a:lnTo>
                      <a:pt x="6078" y="3137"/>
                    </a:lnTo>
                    <a:lnTo>
                      <a:pt x="5669" y="3137"/>
                    </a:lnTo>
                    <a:close/>
                    <a:moveTo>
                      <a:pt x="7637" y="1912"/>
                    </a:moveTo>
                    <a:lnTo>
                      <a:pt x="7637" y="1856"/>
                    </a:lnTo>
                    <a:lnTo>
                      <a:pt x="7639" y="1803"/>
                    </a:lnTo>
                    <a:lnTo>
                      <a:pt x="7641" y="1751"/>
                    </a:lnTo>
                    <a:lnTo>
                      <a:pt x="7645" y="1699"/>
                    </a:lnTo>
                    <a:lnTo>
                      <a:pt x="7649" y="1649"/>
                    </a:lnTo>
                    <a:lnTo>
                      <a:pt x="7655" y="1601"/>
                    </a:lnTo>
                    <a:lnTo>
                      <a:pt x="7662" y="1553"/>
                    </a:lnTo>
                    <a:lnTo>
                      <a:pt x="7670" y="1507"/>
                    </a:lnTo>
                    <a:lnTo>
                      <a:pt x="7678" y="1463"/>
                    </a:lnTo>
                    <a:lnTo>
                      <a:pt x="7687" y="1419"/>
                    </a:lnTo>
                    <a:lnTo>
                      <a:pt x="7699" y="1376"/>
                    </a:lnTo>
                    <a:lnTo>
                      <a:pt x="7710" y="1334"/>
                    </a:lnTo>
                    <a:lnTo>
                      <a:pt x="7724" y="1296"/>
                    </a:lnTo>
                    <a:lnTo>
                      <a:pt x="7737" y="1256"/>
                    </a:lnTo>
                    <a:lnTo>
                      <a:pt x="7753" y="1219"/>
                    </a:lnTo>
                    <a:lnTo>
                      <a:pt x="7768" y="1183"/>
                    </a:lnTo>
                    <a:lnTo>
                      <a:pt x="7785" y="1146"/>
                    </a:lnTo>
                    <a:lnTo>
                      <a:pt x="7802" y="1113"/>
                    </a:lnTo>
                    <a:lnTo>
                      <a:pt x="7820" y="1079"/>
                    </a:lnTo>
                    <a:lnTo>
                      <a:pt x="7839" y="1048"/>
                    </a:lnTo>
                    <a:lnTo>
                      <a:pt x="7858" y="1017"/>
                    </a:lnTo>
                    <a:lnTo>
                      <a:pt x="7877" y="987"/>
                    </a:lnTo>
                    <a:lnTo>
                      <a:pt x="7898" y="960"/>
                    </a:lnTo>
                    <a:lnTo>
                      <a:pt x="7920" y="931"/>
                    </a:lnTo>
                    <a:lnTo>
                      <a:pt x="7941" y="906"/>
                    </a:lnTo>
                    <a:lnTo>
                      <a:pt x="7964" y="881"/>
                    </a:lnTo>
                    <a:lnTo>
                      <a:pt x="7985" y="856"/>
                    </a:lnTo>
                    <a:lnTo>
                      <a:pt x="8010" y="835"/>
                    </a:lnTo>
                    <a:lnTo>
                      <a:pt x="8033" y="812"/>
                    </a:lnTo>
                    <a:lnTo>
                      <a:pt x="8058" y="793"/>
                    </a:lnTo>
                    <a:lnTo>
                      <a:pt x="8085" y="774"/>
                    </a:lnTo>
                    <a:lnTo>
                      <a:pt x="8110" y="754"/>
                    </a:lnTo>
                    <a:lnTo>
                      <a:pt x="8137" y="737"/>
                    </a:lnTo>
                    <a:lnTo>
                      <a:pt x="8163" y="722"/>
                    </a:lnTo>
                    <a:lnTo>
                      <a:pt x="8192" y="706"/>
                    </a:lnTo>
                    <a:lnTo>
                      <a:pt x="8221" y="693"/>
                    </a:lnTo>
                    <a:lnTo>
                      <a:pt x="8252" y="681"/>
                    </a:lnTo>
                    <a:lnTo>
                      <a:pt x="8281" y="670"/>
                    </a:lnTo>
                    <a:lnTo>
                      <a:pt x="8311" y="658"/>
                    </a:lnTo>
                    <a:lnTo>
                      <a:pt x="8344" y="649"/>
                    </a:lnTo>
                    <a:lnTo>
                      <a:pt x="8377" y="641"/>
                    </a:lnTo>
                    <a:lnTo>
                      <a:pt x="8409" y="633"/>
                    </a:lnTo>
                    <a:lnTo>
                      <a:pt x="8444" y="628"/>
                    </a:lnTo>
                    <a:lnTo>
                      <a:pt x="8478" y="624"/>
                    </a:lnTo>
                    <a:lnTo>
                      <a:pt x="8513" y="620"/>
                    </a:lnTo>
                    <a:lnTo>
                      <a:pt x="8549" y="616"/>
                    </a:lnTo>
                    <a:lnTo>
                      <a:pt x="8586" y="614"/>
                    </a:lnTo>
                    <a:lnTo>
                      <a:pt x="8622" y="614"/>
                    </a:lnTo>
                    <a:lnTo>
                      <a:pt x="8676" y="616"/>
                    </a:lnTo>
                    <a:lnTo>
                      <a:pt x="8730" y="620"/>
                    </a:lnTo>
                    <a:lnTo>
                      <a:pt x="8780" y="626"/>
                    </a:lnTo>
                    <a:lnTo>
                      <a:pt x="8832" y="635"/>
                    </a:lnTo>
                    <a:lnTo>
                      <a:pt x="8880" y="647"/>
                    </a:lnTo>
                    <a:lnTo>
                      <a:pt x="8928" y="662"/>
                    </a:lnTo>
                    <a:lnTo>
                      <a:pt x="8974" y="678"/>
                    </a:lnTo>
                    <a:lnTo>
                      <a:pt x="9018" y="699"/>
                    </a:lnTo>
                    <a:lnTo>
                      <a:pt x="9062" y="720"/>
                    </a:lnTo>
                    <a:lnTo>
                      <a:pt x="9104" y="745"/>
                    </a:lnTo>
                    <a:lnTo>
                      <a:pt x="9146" y="772"/>
                    </a:lnTo>
                    <a:lnTo>
                      <a:pt x="9187" y="802"/>
                    </a:lnTo>
                    <a:lnTo>
                      <a:pt x="9225" y="835"/>
                    </a:lnTo>
                    <a:lnTo>
                      <a:pt x="9262" y="870"/>
                    </a:lnTo>
                    <a:lnTo>
                      <a:pt x="9298" y="908"/>
                    </a:lnTo>
                    <a:lnTo>
                      <a:pt x="9335" y="948"/>
                    </a:lnTo>
                    <a:lnTo>
                      <a:pt x="9367" y="991"/>
                    </a:lnTo>
                    <a:lnTo>
                      <a:pt x="9398" y="1035"/>
                    </a:lnTo>
                    <a:lnTo>
                      <a:pt x="9427" y="1083"/>
                    </a:lnTo>
                    <a:lnTo>
                      <a:pt x="9454" y="1133"/>
                    </a:lnTo>
                    <a:lnTo>
                      <a:pt x="9479" y="1184"/>
                    </a:lnTo>
                    <a:lnTo>
                      <a:pt x="9502" y="1238"/>
                    </a:lnTo>
                    <a:lnTo>
                      <a:pt x="9521" y="1294"/>
                    </a:lnTo>
                    <a:lnTo>
                      <a:pt x="9540" y="1352"/>
                    </a:lnTo>
                    <a:lnTo>
                      <a:pt x="9555" y="1413"/>
                    </a:lnTo>
                    <a:lnTo>
                      <a:pt x="9571" y="1474"/>
                    </a:lnTo>
                    <a:lnTo>
                      <a:pt x="9582" y="1540"/>
                    </a:lnTo>
                    <a:lnTo>
                      <a:pt x="9592" y="1607"/>
                    </a:lnTo>
                    <a:lnTo>
                      <a:pt x="9600" y="1676"/>
                    </a:lnTo>
                    <a:lnTo>
                      <a:pt x="9603" y="1747"/>
                    </a:lnTo>
                    <a:lnTo>
                      <a:pt x="9607" y="1820"/>
                    </a:lnTo>
                    <a:lnTo>
                      <a:pt x="9609" y="1897"/>
                    </a:lnTo>
                    <a:lnTo>
                      <a:pt x="9607" y="1974"/>
                    </a:lnTo>
                    <a:lnTo>
                      <a:pt x="9603" y="2048"/>
                    </a:lnTo>
                    <a:lnTo>
                      <a:pt x="9598" y="2120"/>
                    </a:lnTo>
                    <a:lnTo>
                      <a:pt x="9590" y="2191"/>
                    </a:lnTo>
                    <a:lnTo>
                      <a:pt x="9580" y="2260"/>
                    </a:lnTo>
                    <a:lnTo>
                      <a:pt x="9567" y="2325"/>
                    </a:lnTo>
                    <a:lnTo>
                      <a:pt x="9553" y="2388"/>
                    </a:lnTo>
                    <a:lnTo>
                      <a:pt x="9536" y="2452"/>
                    </a:lnTo>
                    <a:lnTo>
                      <a:pt x="9517" y="2511"/>
                    </a:lnTo>
                    <a:lnTo>
                      <a:pt x="9496" y="2569"/>
                    </a:lnTo>
                    <a:lnTo>
                      <a:pt x="9471" y="2624"/>
                    </a:lnTo>
                    <a:lnTo>
                      <a:pt x="9444" y="2676"/>
                    </a:lnTo>
                    <a:lnTo>
                      <a:pt x="9417" y="2728"/>
                    </a:lnTo>
                    <a:lnTo>
                      <a:pt x="9386" y="2778"/>
                    </a:lnTo>
                    <a:lnTo>
                      <a:pt x="9354" y="2824"/>
                    </a:lnTo>
                    <a:lnTo>
                      <a:pt x="9317" y="2868"/>
                    </a:lnTo>
                    <a:lnTo>
                      <a:pt x="9285" y="2907"/>
                    </a:lnTo>
                    <a:lnTo>
                      <a:pt x="9250" y="2941"/>
                    </a:lnTo>
                    <a:lnTo>
                      <a:pt x="9216" y="2974"/>
                    </a:lnTo>
                    <a:lnTo>
                      <a:pt x="9179" y="3005"/>
                    </a:lnTo>
                    <a:lnTo>
                      <a:pt x="9141" y="3031"/>
                    </a:lnTo>
                    <a:lnTo>
                      <a:pt x="9100" y="3058"/>
                    </a:lnTo>
                    <a:lnTo>
                      <a:pt x="9060" y="3081"/>
                    </a:lnTo>
                    <a:lnTo>
                      <a:pt x="9016" y="3101"/>
                    </a:lnTo>
                    <a:lnTo>
                      <a:pt x="8974" y="3120"/>
                    </a:lnTo>
                    <a:lnTo>
                      <a:pt x="8928" y="3135"/>
                    </a:lnTo>
                    <a:lnTo>
                      <a:pt x="8880" y="3149"/>
                    </a:lnTo>
                    <a:lnTo>
                      <a:pt x="8832" y="3158"/>
                    </a:lnTo>
                    <a:lnTo>
                      <a:pt x="8782" y="3168"/>
                    </a:lnTo>
                    <a:lnTo>
                      <a:pt x="8732" y="3174"/>
                    </a:lnTo>
                    <a:lnTo>
                      <a:pt x="8678" y="3177"/>
                    </a:lnTo>
                    <a:lnTo>
                      <a:pt x="8624" y="3177"/>
                    </a:lnTo>
                    <a:lnTo>
                      <a:pt x="8570" y="3177"/>
                    </a:lnTo>
                    <a:lnTo>
                      <a:pt x="8517" y="3174"/>
                    </a:lnTo>
                    <a:lnTo>
                      <a:pt x="8465" y="3168"/>
                    </a:lnTo>
                    <a:lnTo>
                      <a:pt x="8415" y="3158"/>
                    </a:lnTo>
                    <a:lnTo>
                      <a:pt x="8367" y="3149"/>
                    </a:lnTo>
                    <a:lnTo>
                      <a:pt x="8319" y="3135"/>
                    </a:lnTo>
                    <a:lnTo>
                      <a:pt x="8273" y="3120"/>
                    </a:lnTo>
                    <a:lnTo>
                      <a:pt x="8229" y="3103"/>
                    </a:lnTo>
                    <a:lnTo>
                      <a:pt x="8186" y="3081"/>
                    </a:lnTo>
                    <a:lnTo>
                      <a:pt x="8146" y="3058"/>
                    </a:lnTo>
                    <a:lnTo>
                      <a:pt x="8106" y="3033"/>
                    </a:lnTo>
                    <a:lnTo>
                      <a:pt x="8067" y="3007"/>
                    </a:lnTo>
                    <a:lnTo>
                      <a:pt x="8029" y="2976"/>
                    </a:lnTo>
                    <a:lnTo>
                      <a:pt x="7994" y="2943"/>
                    </a:lnTo>
                    <a:lnTo>
                      <a:pt x="7960" y="2909"/>
                    </a:lnTo>
                    <a:lnTo>
                      <a:pt x="7927" y="2872"/>
                    </a:lnTo>
                    <a:lnTo>
                      <a:pt x="7893" y="2828"/>
                    </a:lnTo>
                    <a:lnTo>
                      <a:pt x="7860" y="2780"/>
                    </a:lnTo>
                    <a:lnTo>
                      <a:pt x="7829" y="2732"/>
                    </a:lnTo>
                    <a:lnTo>
                      <a:pt x="7801" y="2680"/>
                    </a:lnTo>
                    <a:lnTo>
                      <a:pt x="7774" y="2628"/>
                    </a:lnTo>
                    <a:lnTo>
                      <a:pt x="7751" y="2573"/>
                    </a:lnTo>
                    <a:lnTo>
                      <a:pt x="7729" y="2517"/>
                    </a:lnTo>
                    <a:lnTo>
                      <a:pt x="7710" y="2457"/>
                    </a:lnTo>
                    <a:lnTo>
                      <a:pt x="7693" y="2396"/>
                    </a:lnTo>
                    <a:lnTo>
                      <a:pt x="7678" y="2333"/>
                    </a:lnTo>
                    <a:lnTo>
                      <a:pt x="7664" y="2267"/>
                    </a:lnTo>
                    <a:lnTo>
                      <a:pt x="7655" y="2200"/>
                    </a:lnTo>
                    <a:lnTo>
                      <a:pt x="7647" y="2131"/>
                    </a:lnTo>
                    <a:lnTo>
                      <a:pt x="7641" y="2060"/>
                    </a:lnTo>
                    <a:lnTo>
                      <a:pt x="7637" y="1987"/>
                    </a:lnTo>
                    <a:lnTo>
                      <a:pt x="7637" y="1912"/>
                    </a:lnTo>
                    <a:close/>
                    <a:moveTo>
                      <a:pt x="8060" y="1895"/>
                    </a:moveTo>
                    <a:lnTo>
                      <a:pt x="8060" y="1947"/>
                    </a:lnTo>
                    <a:lnTo>
                      <a:pt x="8062" y="1999"/>
                    </a:lnTo>
                    <a:lnTo>
                      <a:pt x="8065" y="2048"/>
                    </a:lnTo>
                    <a:lnTo>
                      <a:pt x="8069" y="2095"/>
                    </a:lnTo>
                    <a:lnTo>
                      <a:pt x="8075" y="2141"/>
                    </a:lnTo>
                    <a:lnTo>
                      <a:pt x="8083" y="2185"/>
                    </a:lnTo>
                    <a:lnTo>
                      <a:pt x="8090" y="2229"/>
                    </a:lnTo>
                    <a:lnTo>
                      <a:pt x="8100" y="2269"/>
                    </a:lnTo>
                    <a:lnTo>
                      <a:pt x="8112" y="2308"/>
                    </a:lnTo>
                    <a:lnTo>
                      <a:pt x="8123" y="2346"/>
                    </a:lnTo>
                    <a:lnTo>
                      <a:pt x="8137" y="2383"/>
                    </a:lnTo>
                    <a:lnTo>
                      <a:pt x="8150" y="2415"/>
                    </a:lnTo>
                    <a:lnTo>
                      <a:pt x="8167" y="2448"/>
                    </a:lnTo>
                    <a:lnTo>
                      <a:pt x="8183" y="2480"/>
                    </a:lnTo>
                    <a:lnTo>
                      <a:pt x="8202" y="2509"/>
                    </a:lnTo>
                    <a:lnTo>
                      <a:pt x="8221" y="2536"/>
                    </a:lnTo>
                    <a:lnTo>
                      <a:pt x="8242" y="2563"/>
                    </a:lnTo>
                    <a:lnTo>
                      <a:pt x="8263" y="2586"/>
                    </a:lnTo>
                    <a:lnTo>
                      <a:pt x="8284" y="2609"/>
                    </a:lnTo>
                    <a:lnTo>
                      <a:pt x="8307" y="2630"/>
                    </a:lnTo>
                    <a:lnTo>
                      <a:pt x="8330" y="2649"/>
                    </a:lnTo>
                    <a:lnTo>
                      <a:pt x="8353" y="2667"/>
                    </a:lnTo>
                    <a:lnTo>
                      <a:pt x="8378" y="2682"/>
                    </a:lnTo>
                    <a:lnTo>
                      <a:pt x="8403" y="2697"/>
                    </a:lnTo>
                    <a:lnTo>
                      <a:pt x="8428" y="2709"/>
                    </a:lnTo>
                    <a:lnTo>
                      <a:pt x="8455" y="2720"/>
                    </a:lnTo>
                    <a:lnTo>
                      <a:pt x="8482" y="2730"/>
                    </a:lnTo>
                    <a:lnTo>
                      <a:pt x="8509" y="2738"/>
                    </a:lnTo>
                    <a:lnTo>
                      <a:pt x="8538" y="2743"/>
                    </a:lnTo>
                    <a:lnTo>
                      <a:pt x="8565" y="2747"/>
                    </a:lnTo>
                    <a:lnTo>
                      <a:pt x="8595" y="2749"/>
                    </a:lnTo>
                    <a:lnTo>
                      <a:pt x="8624" y="2751"/>
                    </a:lnTo>
                    <a:lnTo>
                      <a:pt x="8655" y="2749"/>
                    </a:lnTo>
                    <a:lnTo>
                      <a:pt x="8684" y="2747"/>
                    </a:lnTo>
                    <a:lnTo>
                      <a:pt x="8712" y="2743"/>
                    </a:lnTo>
                    <a:lnTo>
                      <a:pt x="8739" y="2738"/>
                    </a:lnTo>
                    <a:lnTo>
                      <a:pt x="8768" y="2730"/>
                    </a:lnTo>
                    <a:lnTo>
                      <a:pt x="8793" y="2720"/>
                    </a:lnTo>
                    <a:lnTo>
                      <a:pt x="8820" y="2709"/>
                    </a:lnTo>
                    <a:lnTo>
                      <a:pt x="8845" y="2697"/>
                    </a:lnTo>
                    <a:lnTo>
                      <a:pt x="8870" y="2684"/>
                    </a:lnTo>
                    <a:lnTo>
                      <a:pt x="8895" y="2667"/>
                    </a:lnTo>
                    <a:lnTo>
                      <a:pt x="8918" y="2649"/>
                    </a:lnTo>
                    <a:lnTo>
                      <a:pt x="8941" y="2630"/>
                    </a:lnTo>
                    <a:lnTo>
                      <a:pt x="8962" y="2611"/>
                    </a:lnTo>
                    <a:lnTo>
                      <a:pt x="8983" y="2588"/>
                    </a:lnTo>
                    <a:lnTo>
                      <a:pt x="9004" y="2563"/>
                    </a:lnTo>
                    <a:lnTo>
                      <a:pt x="9025" y="2538"/>
                    </a:lnTo>
                    <a:lnTo>
                      <a:pt x="9045" y="2511"/>
                    </a:lnTo>
                    <a:lnTo>
                      <a:pt x="9062" y="2482"/>
                    </a:lnTo>
                    <a:lnTo>
                      <a:pt x="9079" y="2450"/>
                    </a:lnTo>
                    <a:lnTo>
                      <a:pt x="9095" y="2417"/>
                    </a:lnTo>
                    <a:lnTo>
                      <a:pt x="9108" y="2383"/>
                    </a:lnTo>
                    <a:lnTo>
                      <a:pt x="9121" y="2348"/>
                    </a:lnTo>
                    <a:lnTo>
                      <a:pt x="9133" y="2310"/>
                    </a:lnTo>
                    <a:lnTo>
                      <a:pt x="9144" y="2269"/>
                    </a:lnTo>
                    <a:lnTo>
                      <a:pt x="9154" y="2227"/>
                    </a:lnTo>
                    <a:lnTo>
                      <a:pt x="9162" y="2185"/>
                    </a:lnTo>
                    <a:lnTo>
                      <a:pt x="9168" y="2139"/>
                    </a:lnTo>
                    <a:lnTo>
                      <a:pt x="9173" y="2093"/>
                    </a:lnTo>
                    <a:lnTo>
                      <a:pt x="9179" y="2043"/>
                    </a:lnTo>
                    <a:lnTo>
                      <a:pt x="9181" y="1993"/>
                    </a:lnTo>
                    <a:lnTo>
                      <a:pt x="9183" y="1941"/>
                    </a:lnTo>
                    <a:lnTo>
                      <a:pt x="9183" y="1887"/>
                    </a:lnTo>
                    <a:lnTo>
                      <a:pt x="9183" y="1833"/>
                    </a:lnTo>
                    <a:lnTo>
                      <a:pt x="9181" y="1782"/>
                    </a:lnTo>
                    <a:lnTo>
                      <a:pt x="9179" y="1732"/>
                    </a:lnTo>
                    <a:lnTo>
                      <a:pt x="9173" y="1686"/>
                    </a:lnTo>
                    <a:lnTo>
                      <a:pt x="9169" y="1640"/>
                    </a:lnTo>
                    <a:lnTo>
                      <a:pt x="9162" y="1595"/>
                    </a:lnTo>
                    <a:lnTo>
                      <a:pt x="9154" y="1551"/>
                    </a:lnTo>
                    <a:lnTo>
                      <a:pt x="9144" y="1511"/>
                    </a:lnTo>
                    <a:lnTo>
                      <a:pt x="9135" y="1472"/>
                    </a:lnTo>
                    <a:lnTo>
                      <a:pt x="9123" y="1436"/>
                    </a:lnTo>
                    <a:lnTo>
                      <a:pt x="9110" y="1400"/>
                    </a:lnTo>
                    <a:lnTo>
                      <a:pt x="9096" y="1365"/>
                    </a:lnTo>
                    <a:lnTo>
                      <a:pt x="9081" y="1334"/>
                    </a:lnTo>
                    <a:lnTo>
                      <a:pt x="9066" y="1304"/>
                    </a:lnTo>
                    <a:lnTo>
                      <a:pt x="9048" y="1275"/>
                    </a:lnTo>
                    <a:lnTo>
                      <a:pt x="9029" y="1248"/>
                    </a:lnTo>
                    <a:lnTo>
                      <a:pt x="9010" y="1223"/>
                    </a:lnTo>
                    <a:lnTo>
                      <a:pt x="8989" y="1200"/>
                    </a:lnTo>
                    <a:lnTo>
                      <a:pt x="8968" y="1179"/>
                    </a:lnTo>
                    <a:lnTo>
                      <a:pt x="8947" y="1158"/>
                    </a:lnTo>
                    <a:lnTo>
                      <a:pt x="8924" y="1140"/>
                    </a:lnTo>
                    <a:lnTo>
                      <a:pt x="8901" y="1123"/>
                    </a:lnTo>
                    <a:lnTo>
                      <a:pt x="8876" y="1108"/>
                    </a:lnTo>
                    <a:lnTo>
                      <a:pt x="8851" y="1094"/>
                    </a:lnTo>
                    <a:lnTo>
                      <a:pt x="8826" y="1083"/>
                    </a:lnTo>
                    <a:lnTo>
                      <a:pt x="8799" y="1071"/>
                    </a:lnTo>
                    <a:lnTo>
                      <a:pt x="8772" y="1062"/>
                    </a:lnTo>
                    <a:lnTo>
                      <a:pt x="8743" y="1056"/>
                    </a:lnTo>
                    <a:lnTo>
                      <a:pt x="8714" y="1050"/>
                    </a:lnTo>
                    <a:lnTo>
                      <a:pt x="8686" y="1046"/>
                    </a:lnTo>
                    <a:lnTo>
                      <a:pt x="8655" y="1042"/>
                    </a:lnTo>
                    <a:lnTo>
                      <a:pt x="8624" y="1042"/>
                    </a:lnTo>
                    <a:lnTo>
                      <a:pt x="8593" y="1042"/>
                    </a:lnTo>
                    <a:lnTo>
                      <a:pt x="8563" y="1046"/>
                    </a:lnTo>
                    <a:lnTo>
                      <a:pt x="8534" y="1050"/>
                    </a:lnTo>
                    <a:lnTo>
                      <a:pt x="8505" y="1056"/>
                    </a:lnTo>
                    <a:lnTo>
                      <a:pt x="8476" y="1064"/>
                    </a:lnTo>
                    <a:lnTo>
                      <a:pt x="8449" y="1071"/>
                    </a:lnTo>
                    <a:lnTo>
                      <a:pt x="8423" y="1083"/>
                    </a:lnTo>
                    <a:lnTo>
                      <a:pt x="8398" y="1094"/>
                    </a:lnTo>
                    <a:lnTo>
                      <a:pt x="8373" y="1108"/>
                    </a:lnTo>
                    <a:lnTo>
                      <a:pt x="8348" y="1123"/>
                    </a:lnTo>
                    <a:lnTo>
                      <a:pt x="8325" y="1140"/>
                    </a:lnTo>
                    <a:lnTo>
                      <a:pt x="8302" y="1160"/>
                    </a:lnTo>
                    <a:lnTo>
                      <a:pt x="8279" y="1179"/>
                    </a:lnTo>
                    <a:lnTo>
                      <a:pt x="8257" y="1202"/>
                    </a:lnTo>
                    <a:lnTo>
                      <a:pt x="8236" y="1225"/>
                    </a:lnTo>
                    <a:lnTo>
                      <a:pt x="8217" y="1250"/>
                    </a:lnTo>
                    <a:lnTo>
                      <a:pt x="8198" y="1277"/>
                    </a:lnTo>
                    <a:lnTo>
                      <a:pt x="8181" y="1305"/>
                    </a:lnTo>
                    <a:lnTo>
                      <a:pt x="8163" y="1336"/>
                    </a:lnTo>
                    <a:lnTo>
                      <a:pt x="8148" y="1369"/>
                    </a:lnTo>
                    <a:lnTo>
                      <a:pt x="8135" y="1403"/>
                    </a:lnTo>
                    <a:lnTo>
                      <a:pt x="8121" y="1438"/>
                    </a:lnTo>
                    <a:lnTo>
                      <a:pt x="8110" y="1476"/>
                    </a:lnTo>
                    <a:lnTo>
                      <a:pt x="8098" y="1515"/>
                    </a:lnTo>
                    <a:lnTo>
                      <a:pt x="8089" y="1557"/>
                    </a:lnTo>
                    <a:lnTo>
                      <a:pt x="8081" y="1599"/>
                    </a:lnTo>
                    <a:lnTo>
                      <a:pt x="8075" y="1645"/>
                    </a:lnTo>
                    <a:lnTo>
                      <a:pt x="8069" y="1691"/>
                    </a:lnTo>
                    <a:lnTo>
                      <a:pt x="8065" y="1739"/>
                    </a:lnTo>
                    <a:lnTo>
                      <a:pt x="8062" y="1789"/>
                    </a:lnTo>
                    <a:lnTo>
                      <a:pt x="8060" y="1841"/>
                    </a:lnTo>
                    <a:lnTo>
                      <a:pt x="8060" y="1895"/>
                    </a:lnTo>
                    <a:close/>
                    <a:moveTo>
                      <a:pt x="11089" y="3137"/>
                    </a:moveTo>
                    <a:lnTo>
                      <a:pt x="11089" y="1075"/>
                    </a:lnTo>
                    <a:lnTo>
                      <a:pt x="10481" y="1075"/>
                    </a:lnTo>
                    <a:lnTo>
                      <a:pt x="10481" y="2135"/>
                    </a:lnTo>
                    <a:lnTo>
                      <a:pt x="10481" y="2235"/>
                    </a:lnTo>
                    <a:lnTo>
                      <a:pt x="10479" y="2329"/>
                    </a:lnTo>
                    <a:lnTo>
                      <a:pt x="10477" y="2415"/>
                    </a:lnTo>
                    <a:lnTo>
                      <a:pt x="10475" y="2496"/>
                    </a:lnTo>
                    <a:lnTo>
                      <a:pt x="10471" y="2569"/>
                    </a:lnTo>
                    <a:lnTo>
                      <a:pt x="10467" y="2636"/>
                    </a:lnTo>
                    <a:lnTo>
                      <a:pt x="10462" y="2695"/>
                    </a:lnTo>
                    <a:lnTo>
                      <a:pt x="10456" y="2747"/>
                    </a:lnTo>
                    <a:lnTo>
                      <a:pt x="10450" y="2797"/>
                    </a:lnTo>
                    <a:lnTo>
                      <a:pt x="10440" y="2841"/>
                    </a:lnTo>
                    <a:lnTo>
                      <a:pt x="10429" y="2884"/>
                    </a:lnTo>
                    <a:lnTo>
                      <a:pt x="10414" y="2922"/>
                    </a:lnTo>
                    <a:lnTo>
                      <a:pt x="10398" y="2959"/>
                    </a:lnTo>
                    <a:lnTo>
                      <a:pt x="10379" y="2993"/>
                    </a:lnTo>
                    <a:lnTo>
                      <a:pt x="10360" y="3022"/>
                    </a:lnTo>
                    <a:lnTo>
                      <a:pt x="10337" y="3051"/>
                    </a:lnTo>
                    <a:lnTo>
                      <a:pt x="10323" y="3062"/>
                    </a:lnTo>
                    <a:lnTo>
                      <a:pt x="10310" y="3074"/>
                    </a:lnTo>
                    <a:lnTo>
                      <a:pt x="10296" y="3085"/>
                    </a:lnTo>
                    <a:lnTo>
                      <a:pt x="10281" y="3095"/>
                    </a:lnTo>
                    <a:lnTo>
                      <a:pt x="10266" y="3104"/>
                    </a:lnTo>
                    <a:lnTo>
                      <a:pt x="10248" y="3112"/>
                    </a:lnTo>
                    <a:lnTo>
                      <a:pt x="10229" y="3120"/>
                    </a:lnTo>
                    <a:lnTo>
                      <a:pt x="10212" y="3127"/>
                    </a:lnTo>
                    <a:lnTo>
                      <a:pt x="10191" y="3133"/>
                    </a:lnTo>
                    <a:lnTo>
                      <a:pt x="10170" y="3139"/>
                    </a:lnTo>
                    <a:lnTo>
                      <a:pt x="10149" y="3143"/>
                    </a:lnTo>
                    <a:lnTo>
                      <a:pt x="10126" y="3147"/>
                    </a:lnTo>
                    <a:lnTo>
                      <a:pt x="10078" y="3151"/>
                    </a:lnTo>
                    <a:lnTo>
                      <a:pt x="10026" y="3152"/>
                    </a:lnTo>
                    <a:lnTo>
                      <a:pt x="9987" y="3152"/>
                    </a:lnTo>
                    <a:lnTo>
                      <a:pt x="9930" y="3149"/>
                    </a:lnTo>
                    <a:lnTo>
                      <a:pt x="9857" y="3143"/>
                    </a:lnTo>
                    <a:lnTo>
                      <a:pt x="9767" y="3137"/>
                    </a:lnTo>
                    <a:lnTo>
                      <a:pt x="9767" y="2745"/>
                    </a:lnTo>
                    <a:lnTo>
                      <a:pt x="9857" y="2745"/>
                    </a:lnTo>
                    <a:lnTo>
                      <a:pt x="9889" y="2745"/>
                    </a:lnTo>
                    <a:lnTo>
                      <a:pt x="9918" y="2743"/>
                    </a:lnTo>
                    <a:lnTo>
                      <a:pt x="9943" y="2740"/>
                    </a:lnTo>
                    <a:lnTo>
                      <a:pt x="9966" y="2734"/>
                    </a:lnTo>
                    <a:lnTo>
                      <a:pt x="9987" y="2728"/>
                    </a:lnTo>
                    <a:lnTo>
                      <a:pt x="10005" y="2720"/>
                    </a:lnTo>
                    <a:lnTo>
                      <a:pt x="10018" y="2713"/>
                    </a:lnTo>
                    <a:lnTo>
                      <a:pt x="10032" y="2703"/>
                    </a:lnTo>
                    <a:lnTo>
                      <a:pt x="10041" y="2690"/>
                    </a:lnTo>
                    <a:lnTo>
                      <a:pt x="10049" y="2672"/>
                    </a:lnTo>
                    <a:lnTo>
                      <a:pt x="10056" y="2651"/>
                    </a:lnTo>
                    <a:lnTo>
                      <a:pt x="10062" y="2628"/>
                    </a:lnTo>
                    <a:lnTo>
                      <a:pt x="10066" y="2599"/>
                    </a:lnTo>
                    <a:lnTo>
                      <a:pt x="10070" y="2565"/>
                    </a:lnTo>
                    <a:lnTo>
                      <a:pt x="10072" y="2528"/>
                    </a:lnTo>
                    <a:lnTo>
                      <a:pt x="10072" y="2488"/>
                    </a:lnTo>
                    <a:lnTo>
                      <a:pt x="10072" y="657"/>
                    </a:lnTo>
                    <a:lnTo>
                      <a:pt x="11498" y="657"/>
                    </a:lnTo>
                    <a:lnTo>
                      <a:pt x="11498" y="3137"/>
                    </a:lnTo>
                    <a:lnTo>
                      <a:pt x="11089" y="3137"/>
                    </a:lnTo>
                    <a:close/>
                    <a:moveTo>
                      <a:pt x="11842" y="1912"/>
                    </a:moveTo>
                    <a:lnTo>
                      <a:pt x="11844" y="1856"/>
                    </a:lnTo>
                    <a:lnTo>
                      <a:pt x="11844" y="1803"/>
                    </a:lnTo>
                    <a:lnTo>
                      <a:pt x="11848" y="1751"/>
                    </a:lnTo>
                    <a:lnTo>
                      <a:pt x="11852" y="1699"/>
                    </a:lnTo>
                    <a:lnTo>
                      <a:pt x="11856" y="1649"/>
                    </a:lnTo>
                    <a:lnTo>
                      <a:pt x="11861" y="1601"/>
                    </a:lnTo>
                    <a:lnTo>
                      <a:pt x="11867" y="1553"/>
                    </a:lnTo>
                    <a:lnTo>
                      <a:pt x="11875" y="1507"/>
                    </a:lnTo>
                    <a:lnTo>
                      <a:pt x="11884" y="1463"/>
                    </a:lnTo>
                    <a:lnTo>
                      <a:pt x="11894" y="1419"/>
                    </a:lnTo>
                    <a:lnTo>
                      <a:pt x="11904" y="1376"/>
                    </a:lnTo>
                    <a:lnTo>
                      <a:pt x="11917" y="1334"/>
                    </a:lnTo>
                    <a:lnTo>
                      <a:pt x="11928" y="1296"/>
                    </a:lnTo>
                    <a:lnTo>
                      <a:pt x="11944" y="1256"/>
                    </a:lnTo>
                    <a:lnTo>
                      <a:pt x="11957" y="1219"/>
                    </a:lnTo>
                    <a:lnTo>
                      <a:pt x="11975" y="1183"/>
                    </a:lnTo>
                    <a:lnTo>
                      <a:pt x="11990" y="1146"/>
                    </a:lnTo>
                    <a:lnTo>
                      <a:pt x="12007" y="1113"/>
                    </a:lnTo>
                    <a:lnTo>
                      <a:pt x="12026" y="1079"/>
                    </a:lnTo>
                    <a:lnTo>
                      <a:pt x="12044" y="1048"/>
                    </a:lnTo>
                    <a:lnTo>
                      <a:pt x="12063" y="1017"/>
                    </a:lnTo>
                    <a:lnTo>
                      <a:pt x="12084" y="987"/>
                    </a:lnTo>
                    <a:lnTo>
                      <a:pt x="12103" y="960"/>
                    </a:lnTo>
                    <a:lnTo>
                      <a:pt x="12124" y="931"/>
                    </a:lnTo>
                    <a:lnTo>
                      <a:pt x="12147" y="906"/>
                    </a:lnTo>
                    <a:lnTo>
                      <a:pt x="12168" y="881"/>
                    </a:lnTo>
                    <a:lnTo>
                      <a:pt x="12192" y="856"/>
                    </a:lnTo>
                    <a:lnTo>
                      <a:pt x="12215" y="835"/>
                    </a:lnTo>
                    <a:lnTo>
                      <a:pt x="12240" y="812"/>
                    </a:lnTo>
                    <a:lnTo>
                      <a:pt x="12264" y="793"/>
                    </a:lnTo>
                    <a:lnTo>
                      <a:pt x="12289" y="774"/>
                    </a:lnTo>
                    <a:lnTo>
                      <a:pt x="12316" y="754"/>
                    </a:lnTo>
                    <a:lnTo>
                      <a:pt x="12343" y="737"/>
                    </a:lnTo>
                    <a:lnTo>
                      <a:pt x="12370" y="722"/>
                    </a:lnTo>
                    <a:lnTo>
                      <a:pt x="12399" y="706"/>
                    </a:lnTo>
                    <a:lnTo>
                      <a:pt x="12428" y="693"/>
                    </a:lnTo>
                    <a:lnTo>
                      <a:pt x="12456" y="681"/>
                    </a:lnTo>
                    <a:lnTo>
                      <a:pt x="12487" y="670"/>
                    </a:lnTo>
                    <a:lnTo>
                      <a:pt x="12518" y="658"/>
                    </a:lnTo>
                    <a:lnTo>
                      <a:pt x="12551" y="649"/>
                    </a:lnTo>
                    <a:lnTo>
                      <a:pt x="12583" y="641"/>
                    </a:lnTo>
                    <a:lnTo>
                      <a:pt x="12616" y="633"/>
                    </a:lnTo>
                    <a:lnTo>
                      <a:pt x="12648" y="628"/>
                    </a:lnTo>
                    <a:lnTo>
                      <a:pt x="12683" y="624"/>
                    </a:lnTo>
                    <a:lnTo>
                      <a:pt x="12720" y="620"/>
                    </a:lnTo>
                    <a:lnTo>
                      <a:pt x="12754" y="616"/>
                    </a:lnTo>
                    <a:lnTo>
                      <a:pt x="12791" y="614"/>
                    </a:lnTo>
                    <a:lnTo>
                      <a:pt x="12829" y="614"/>
                    </a:lnTo>
                    <a:lnTo>
                      <a:pt x="12883" y="616"/>
                    </a:lnTo>
                    <a:lnTo>
                      <a:pt x="12935" y="620"/>
                    </a:lnTo>
                    <a:lnTo>
                      <a:pt x="12986" y="626"/>
                    </a:lnTo>
                    <a:lnTo>
                      <a:pt x="13036" y="635"/>
                    </a:lnTo>
                    <a:lnTo>
                      <a:pt x="13086" y="647"/>
                    </a:lnTo>
                    <a:lnTo>
                      <a:pt x="13132" y="662"/>
                    </a:lnTo>
                    <a:lnTo>
                      <a:pt x="13180" y="678"/>
                    </a:lnTo>
                    <a:lnTo>
                      <a:pt x="13224" y="699"/>
                    </a:lnTo>
                    <a:lnTo>
                      <a:pt x="13269" y="720"/>
                    </a:lnTo>
                    <a:lnTo>
                      <a:pt x="13311" y="745"/>
                    </a:lnTo>
                    <a:lnTo>
                      <a:pt x="13353" y="772"/>
                    </a:lnTo>
                    <a:lnTo>
                      <a:pt x="13392" y="802"/>
                    </a:lnTo>
                    <a:lnTo>
                      <a:pt x="13432" y="835"/>
                    </a:lnTo>
                    <a:lnTo>
                      <a:pt x="13468" y="870"/>
                    </a:lnTo>
                    <a:lnTo>
                      <a:pt x="13505" y="908"/>
                    </a:lnTo>
                    <a:lnTo>
                      <a:pt x="13539" y="948"/>
                    </a:lnTo>
                    <a:lnTo>
                      <a:pt x="13574" y="991"/>
                    </a:lnTo>
                    <a:lnTo>
                      <a:pt x="13605" y="1035"/>
                    </a:lnTo>
                    <a:lnTo>
                      <a:pt x="13633" y="1083"/>
                    </a:lnTo>
                    <a:lnTo>
                      <a:pt x="13660" y="1133"/>
                    </a:lnTo>
                    <a:lnTo>
                      <a:pt x="13685" y="1184"/>
                    </a:lnTo>
                    <a:lnTo>
                      <a:pt x="13706" y="1238"/>
                    </a:lnTo>
                    <a:lnTo>
                      <a:pt x="13728" y="1294"/>
                    </a:lnTo>
                    <a:lnTo>
                      <a:pt x="13747" y="1352"/>
                    </a:lnTo>
                    <a:lnTo>
                      <a:pt x="13762" y="1413"/>
                    </a:lnTo>
                    <a:lnTo>
                      <a:pt x="13776" y="1474"/>
                    </a:lnTo>
                    <a:lnTo>
                      <a:pt x="13787" y="1540"/>
                    </a:lnTo>
                    <a:lnTo>
                      <a:pt x="13797" y="1607"/>
                    </a:lnTo>
                    <a:lnTo>
                      <a:pt x="13804" y="1676"/>
                    </a:lnTo>
                    <a:lnTo>
                      <a:pt x="13810" y="1747"/>
                    </a:lnTo>
                    <a:lnTo>
                      <a:pt x="13814" y="1820"/>
                    </a:lnTo>
                    <a:lnTo>
                      <a:pt x="13814" y="1897"/>
                    </a:lnTo>
                    <a:lnTo>
                      <a:pt x="13814" y="1974"/>
                    </a:lnTo>
                    <a:lnTo>
                      <a:pt x="13810" y="2048"/>
                    </a:lnTo>
                    <a:lnTo>
                      <a:pt x="13804" y="2120"/>
                    </a:lnTo>
                    <a:lnTo>
                      <a:pt x="13797" y="2191"/>
                    </a:lnTo>
                    <a:lnTo>
                      <a:pt x="13787" y="2260"/>
                    </a:lnTo>
                    <a:lnTo>
                      <a:pt x="13774" y="2325"/>
                    </a:lnTo>
                    <a:lnTo>
                      <a:pt x="13758" y="2388"/>
                    </a:lnTo>
                    <a:lnTo>
                      <a:pt x="13743" y="2452"/>
                    </a:lnTo>
                    <a:lnTo>
                      <a:pt x="13722" y="2511"/>
                    </a:lnTo>
                    <a:lnTo>
                      <a:pt x="13701" y="2569"/>
                    </a:lnTo>
                    <a:lnTo>
                      <a:pt x="13678" y="2624"/>
                    </a:lnTo>
                    <a:lnTo>
                      <a:pt x="13651" y="2676"/>
                    </a:lnTo>
                    <a:lnTo>
                      <a:pt x="13622" y="2728"/>
                    </a:lnTo>
                    <a:lnTo>
                      <a:pt x="13591" y="2778"/>
                    </a:lnTo>
                    <a:lnTo>
                      <a:pt x="13559" y="2824"/>
                    </a:lnTo>
                    <a:lnTo>
                      <a:pt x="13524" y="2868"/>
                    </a:lnTo>
                    <a:lnTo>
                      <a:pt x="13491" y="2907"/>
                    </a:lnTo>
                    <a:lnTo>
                      <a:pt x="13457" y="2941"/>
                    </a:lnTo>
                    <a:lnTo>
                      <a:pt x="13422" y="2974"/>
                    </a:lnTo>
                    <a:lnTo>
                      <a:pt x="13384" y="3005"/>
                    </a:lnTo>
                    <a:lnTo>
                      <a:pt x="13345" y="3031"/>
                    </a:lnTo>
                    <a:lnTo>
                      <a:pt x="13307" y="3058"/>
                    </a:lnTo>
                    <a:lnTo>
                      <a:pt x="13265" y="3081"/>
                    </a:lnTo>
                    <a:lnTo>
                      <a:pt x="13223" y="3101"/>
                    </a:lnTo>
                    <a:lnTo>
                      <a:pt x="13178" y="3120"/>
                    </a:lnTo>
                    <a:lnTo>
                      <a:pt x="13132" y="3135"/>
                    </a:lnTo>
                    <a:lnTo>
                      <a:pt x="13086" y="3149"/>
                    </a:lnTo>
                    <a:lnTo>
                      <a:pt x="13038" y="3158"/>
                    </a:lnTo>
                    <a:lnTo>
                      <a:pt x="12988" y="3168"/>
                    </a:lnTo>
                    <a:lnTo>
                      <a:pt x="12936" y="3174"/>
                    </a:lnTo>
                    <a:lnTo>
                      <a:pt x="12885" y="3177"/>
                    </a:lnTo>
                    <a:lnTo>
                      <a:pt x="12831" y="3177"/>
                    </a:lnTo>
                    <a:lnTo>
                      <a:pt x="12775" y="3177"/>
                    </a:lnTo>
                    <a:lnTo>
                      <a:pt x="12723" y="3174"/>
                    </a:lnTo>
                    <a:lnTo>
                      <a:pt x="12672" y="3168"/>
                    </a:lnTo>
                    <a:lnTo>
                      <a:pt x="12622" y="3158"/>
                    </a:lnTo>
                    <a:lnTo>
                      <a:pt x="12574" y="3149"/>
                    </a:lnTo>
                    <a:lnTo>
                      <a:pt x="12526" y="3135"/>
                    </a:lnTo>
                    <a:lnTo>
                      <a:pt x="12480" y="3120"/>
                    </a:lnTo>
                    <a:lnTo>
                      <a:pt x="12435" y="3103"/>
                    </a:lnTo>
                    <a:lnTo>
                      <a:pt x="12393" y="3081"/>
                    </a:lnTo>
                    <a:lnTo>
                      <a:pt x="12351" y="3058"/>
                    </a:lnTo>
                    <a:lnTo>
                      <a:pt x="12311" y="3033"/>
                    </a:lnTo>
                    <a:lnTo>
                      <a:pt x="12272" y="3007"/>
                    </a:lnTo>
                    <a:lnTo>
                      <a:pt x="12236" y="2976"/>
                    </a:lnTo>
                    <a:lnTo>
                      <a:pt x="12201" y="2943"/>
                    </a:lnTo>
                    <a:lnTo>
                      <a:pt x="12167" y="2909"/>
                    </a:lnTo>
                    <a:lnTo>
                      <a:pt x="12134" y="2872"/>
                    </a:lnTo>
                    <a:lnTo>
                      <a:pt x="12099" y="2828"/>
                    </a:lnTo>
                    <a:lnTo>
                      <a:pt x="12065" y="2780"/>
                    </a:lnTo>
                    <a:lnTo>
                      <a:pt x="12034" y="2732"/>
                    </a:lnTo>
                    <a:lnTo>
                      <a:pt x="12007" y="2680"/>
                    </a:lnTo>
                    <a:lnTo>
                      <a:pt x="11980" y="2628"/>
                    </a:lnTo>
                    <a:lnTo>
                      <a:pt x="11957" y="2573"/>
                    </a:lnTo>
                    <a:lnTo>
                      <a:pt x="11934" y="2517"/>
                    </a:lnTo>
                    <a:lnTo>
                      <a:pt x="11915" y="2457"/>
                    </a:lnTo>
                    <a:lnTo>
                      <a:pt x="11898" y="2396"/>
                    </a:lnTo>
                    <a:lnTo>
                      <a:pt x="11884" y="2333"/>
                    </a:lnTo>
                    <a:lnTo>
                      <a:pt x="11871" y="2267"/>
                    </a:lnTo>
                    <a:lnTo>
                      <a:pt x="11861" y="2200"/>
                    </a:lnTo>
                    <a:lnTo>
                      <a:pt x="11854" y="2131"/>
                    </a:lnTo>
                    <a:lnTo>
                      <a:pt x="11848" y="2060"/>
                    </a:lnTo>
                    <a:lnTo>
                      <a:pt x="11844" y="1987"/>
                    </a:lnTo>
                    <a:lnTo>
                      <a:pt x="11842" y="1912"/>
                    </a:lnTo>
                    <a:close/>
                    <a:moveTo>
                      <a:pt x="12264" y="1895"/>
                    </a:moveTo>
                    <a:lnTo>
                      <a:pt x="12266" y="1947"/>
                    </a:lnTo>
                    <a:lnTo>
                      <a:pt x="12268" y="1999"/>
                    </a:lnTo>
                    <a:lnTo>
                      <a:pt x="12270" y="2048"/>
                    </a:lnTo>
                    <a:lnTo>
                      <a:pt x="12276" y="2095"/>
                    </a:lnTo>
                    <a:lnTo>
                      <a:pt x="12282" y="2141"/>
                    </a:lnTo>
                    <a:lnTo>
                      <a:pt x="12288" y="2185"/>
                    </a:lnTo>
                    <a:lnTo>
                      <a:pt x="12297" y="2229"/>
                    </a:lnTo>
                    <a:lnTo>
                      <a:pt x="12307" y="2269"/>
                    </a:lnTo>
                    <a:lnTo>
                      <a:pt x="12316" y="2308"/>
                    </a:lnTo>
                    <a:lnTo>
                      <a:pt x="12328" y="2346"/>
                    </a:lnTo>
                    <a:lnTo>
                      <a:pt x="12341" y="2383"/>
                    </a:lnTo>
                    <a:lnTo>
                      <a:pt x="12357" y="2415"/>
                    </a:lnTo>
                    <a:lnTo>
                      <a:pt x="12372" y="2448"/>
                    </a:lnTo>
                    <a:lnTo>
                      <a:pt x="12389" y="2480"/>
                    </a:lnTo>
                    <a:lnTo>
                      <a:pt x="12408" y="2509"/>
                    </a:lnTo>
                    <a:lnTo>
                      <a:pt x="12428" y="2536"/>
                    </a:lnTo>
                    <a:lnTo>
                      <a:pt x="12449" y="2563"/>
                    </a:lnTo>
                    <a:lnTo>
                      <a:pt x="12470" y="2586"/>
                    </a:lnTo>
                    <a:lnTo>
                      <a:pt x="12491" y="2609"/>
                    </a:lnTo>
                    <a:lnTo>
                      <a:pt x="12514" y="2630"/>
                    </a:lnTo>
                    <a:lnTo>
                      <a:pt x="12537" y="2649"/>
                    </a:lnTo>
                    <a:lnTo>
                      <a:pt x="12560" y="2667"/>
                    </a:lnTo>
                    <a:lnTo>
                      <a:pt x="12585" y="2682"/>
                    </a:lnTo>
                    <a:lnTo>
                      <a:pt x="12610" y="2697"/>
                    </a:lnTo>
                    <a:lnTo>
                      <a:pt x="12635" y="2709"/>
                    </a:lnTo>
                    <a:lnTo>
                      <a:pt x="12662" y="2720"/>
                    </a:lnTo>
                    <a:lnTo>
                      <a:pt x="12687" y="2730"/>
                    </a:lnTo>
                    <a:lnTo>
                      <a:pt x="12716" y="2738"/>
                    </a:lnTo>
                    <a:lnTo>
                      <a:pt x="12743" y="2743"/>
                    </a:lnTo>
                    <a:lnTo>
                      <a:pt x="12771" y="2747"/>
                    </a:lnTo>
                    <a:lnTo>
                      <a:pt x="12800" y="2749"/>
                    </a:lnTo>
                    <a:lnTo>
                      <a:pt x="12831" y="2751"/>
                    </a:lnTo>
                    <a:lnTo>
                      <a:pt x="12860" y="2749"/>
                    </a:lnTo>
                    <a:lnTo>
                      <a:pt x="12890" y="2747"/>
                    </a:lnTo>
                    <a:lnTo>
                      <a:pt x="12917" y="2743"/>
                    </a:lnTo>
                    <a:lnTo>
                      <a:pt x="12946" y="2738"/>
                    </a:lnTo>
                    <a:lnTo>
                      <a:pt x="12973" y="2730"/>
                    </a:lnTo>
                    <a:lnTo>
                      <a:pt x="13000" y="2720"/>
                    </a:lnTo>
                    <a:lnTo>
                      <a:pt x="13027" y="2709"/>
                    </a:lnTo>
                    <a:lnTo>
                      <a:pt x="13052" y="2697"/>
                    </a:lnTo>
                    <a:lnTo>
                      <a:pt x="13077" y="2684"/>
                    </a:lnTo>
                    <a:lnTo>
                      <a:pt x="13100" y="2667"/>
                    </a:lnTo>
                    <a:lnTo>
                      <a:pt x="13123" y="2649"/>
                    </a:lnTo>
                    <a:lnTo>
                      <a:pt x="13146" y="2630"/>
                    </a:lnTo>
                    <a:lnTo>
                      <a:pt x="13169" y="2611"/>
                    </a:lnTo>
                    <a:lnTo>
                      <a:pt x="13190" y="2588"/>
                    </a:lnTo>
                    <a:lnTo>
                      <a:pt x="13211" y="2563"/>
                    </a:lnTo>
                    <a:lnTo>
                      <a:pt x="13230" y="2538"/>
                    </a:lnTo>
                    <a:lnTo>
                      <a:pt x="13249" y="2511"/>
                    </a:lnTo>
                    <a:lnTo>
                      <a:pt x="13269" y="2482"/>
                    </a:lnTo>
                    <a:lnTo>
                      <a:pt x="13286" y="2450"/>
                    </a:lnTo>
                    <a:lnTo>
                      <a:pt x="13301" y="2417"/>
                    </a:lnTo>
                    <a:lnTo>
                      <a:pt x="13315" y="2383"/>
                    </a:lnTo>
                    <a:lnTo>
                      <a:pt x="13328" y="2348"/>
                    </a:lnTo>
                    <a:lnTo>
                      <a:pt x="13340" y="2310"/>
                    </a:lnTo>
                    <a:lnTo>
                      <a:pt x="13351" y="2269"/>
                    </a:lnTo>
                    <a:lnTo>
                      <a:pt x="13359" y="2227"/>
                    </a:lnTo>
                    <a:lnTo>
                      <a:pt x="13368" y="2185"/>
                    </a:lnTo>
                    <a:lnTo>
                      <a:pt x="13374" y="2139"/>
                    </a:lnTo>
                    <a:lnTo>
                      <a:pt x="13380" y="2093"/>
                    </a:lnTo>
                    <a:lnTo>
                      <a:pt x="13384" y="2043"/>
                    </a:lnTo>
                    <a:lnTo>
                      <a:pt x="13388" y="1993"/>
                    </a:lnTo>
                    <a:lnTo>
                      <a:pt x="13390" y="1941"/>
                    </a:lnTo>
                    <a:lnTo>
                      <a:pt x="13390" y="1887"/>
                    </a:lnTo>
                    <a:lnTo>
                      <a:pt x="13390" y="1833"/>
                    </a:lnTo>
                    <a:lnTo>
                      <a:pt x="13388" y="1782"/>
                    </a:lnTo>
                    <a:lnTo>
                      <a:pt x="13384" y="1732"/>
                    </a:lnTo>
                    <a:lnTo>
                      <a:pt x="13380" y="1686"/>
                    </a:lnTo>
                    <a:lnTo>
                      <a:pt x="13374" y="1640"/>
                    </a:lnTo>
                    <a:lnTo>
                      <a:pt x="13368" y="1595"/>
                    </a:lnTo>
                    <a:lnTo>
                      <a:pt x="13361" y="1551"/>
                    </a:lnTo>
                    <a:lnTo>
                      <a:pt x="13351" y="1511"/>
                    </a:lnTo>
                    <a:lnTo>
                      <a:pt x="13342" y="1472"/>
                    </a:lnTo>
                    <a:lnTo>
                      <a:pt x="13330" y="1436"/>
                    </a:lnTo>
                    <a:lnTo>
                      <a:pt x="13317" y="1400"/>
                    </a:lnTo>
                    <a:lnTo>
                      <a:pt x="13303" y="1365"/>
                    </a:lnTo>
                    <a:lnTo>
                      <a:pt x="13288" y="1334"/>
                    </a:lnTo>
                    <a:lnTo>
                      <a:pt x="13271" y="1304"/>
                    </a:lnTo>
                    <a:lnTo>
                      <a:pt x="13253" y="1275"/>
                    </a:lnTo>
                    <a:lnTo>
                      <a:pt x="13236" y="1248"/>
                    </a:lnTo>
                    <a:lnTo>
                      <a:pt x="13215" y="1223"/>
                    </a:lnTo>
                    <a:lnTo>
                      <a:pt x="13196" y="1200"/>
                    </a:lnTo>
                    <a:lnTo>
                      <a:pt x="13175" y="1179"/>
                    </a:lnTo>
                    <a:lnTo>
                      <a:pt x="13152" y="1158"/>
                    </a:lnTo>
                    <a:lnTo>
                      <a:pt x="13128" y="1140"/>
                    </a:lnTo>
                    <a:lnTo>
                      <a:pt x="13105" y="1123"/>
                    </a:lnTo>
                    <a:lnTo>
                      <a:pt x="13082" y="1108"/>
                    </a:lnTo>
                    <a:lnTo>
                      <a:pt x="13057" y="1094"/>
                    </a:lnTo>
                    <a:lnTo>
                      <a:pt x="13031" y="1083"/>
                    </a:lnTo>
                    <a:lnTo>
                      <a:pt x="13006" y="1071"/>
                    </a:lnTo>
                    <a:lnTo>
                      <a:pt x="12977" y="1062"/>
                    </a:lnTo>
                    <a:lnTo>
                      <a:pt x="12950" y="1056"/>
                    </a:lnTo>
                    <a:lnTo>
                      <a:pt x="12921" y="1050"/>
                    </a:lnTo>
                    <a:lnTo>
                      <a:pt x="12892" y="1046"/>
                    </a:lnTo>
                    <a:lnTo>
                      <a:pt x="12862" y="1042"/>
                    </a:lnTo>
                    <a:lnTo>
                      <a:pt x="12831" y="1042"/>
                    </a:lnTo>
                    <a:lnTo>
                      <a:pt x="12800" y="1042"/>
                    </a:lnTo>
                    <a:lnTo>
                      <a:pt x="12769" y="1046"/>
                    </a:lnTo>
                    <a:lnTo>
                      <a:pt x="12741" y="1050"/>
                    </a:lnTo>
                    <a:lnTo>
                      <a:pt x="12712" y="1056"/>
                    </a:lnTo>
                    <a:lnTo>
                      <a:pt x="12683" y="1064"/>
                    </a:lnTo>
                    <a:lnTo>
                      <a:pt x="12656" y="1071"/>
                    </a:lnTo>
                    <a:lnTo>
                      <a:pt x="12629" y="1083"/>
                    </a:lnTo>
                    <a:lnTo>
                      <a:pt x="12602" y="1094"/>
                    </a:lnTo>
                    <a:lnTo>
                      <a:pt x="12577" y="1108"/>
                    </a:lnTo>
                    <a:lnTo>
                      <a:pt x="12554" y="1123"/>
                    </a:lnTo>
                    <a:lnTo>
                      <a:pt x="12529" y="1140"/>
                    </a:lnTo>
                    <a:lnTo>
                      <a:pt x="12506" y="1160"/>
                    </a:lnTo>
                    <a:lnTo>
                      <a:pt x="12485" y="1179"/>
                    </a:lnTo>
                    <a:lnTo>
                      <a:pt x="12464" y="1202"/>
                    </a:lnTo>
                    <a:lnTo>
                      <a:pt x="12443" y="1225"/>
                    </a:lnTo>
                    <a:lnTo>
                      <a:pt x="12424" y="1250"/>
                    </a:lnTo>
                    <a:lnTo>
                      <a:pt x="12405" y="1277"/>
                    </a:lnTo>
                    <a:lnTo>
                      <a:pt x="12385" y="1305"/>
                    </a:lnTo>
                    <a:lnTo>
                      <a:pt x="12370" y="1336"/>
                    </a:lnTo>
                    <a:lnTo>
                      <a:pt x="12355" y="1369"/>
                    </a:lnTo>
                    <a:lnTo>
                      <a:pt x="12339" y="1403"/>
                    </a:lnTo>
                    <a:lnTo>
                      <a:pt x="12326" y="1438"/>
                    </a:lnTo>
                    <a:lnTo>
                      <a:pt x="12314" y="1476"/>
                    </a:lnTo>
                    <a:lnTo>
                      <a:pt x="12305" y="1515"/>
                    </a:lnTo>
                    <a:lnTo>
                      <a:pt x="12295" y="1557"/>
                    </a:lnTo>
                    <a:lnTo>
                      <a:pt x="12288" y="1599"/>
                    </a:lnTo>
                    <a:lnTo>
                      <a:pt x="12280" y="1645"/>
                    </a:lnTo>
                    <a:lnTo>
                      <a:pt x="12276" y="1691"/>
                    </a:lnTo>
                    <a:lnTo>
                      <a:pt x="12270" y="1739"/>
                    </a:lnTo>
                    <a:lnTo>
                      <a:pt x="12268" y="1789"/>
                    </a:lnTo>
                    <a:lnTo>
                      <a:pt x="12266" y="1841"/>
                    </a:lnTo>
                    <a:lnTo>
                      <a:pt x="12264" y="1895"/>
                    </a:lnTo>
                    <a:close/>
                    <a:moveTo>
                      <a:pt x="14142" y="3137"/>
                    </a:moveTo>
                    <a:lnTo>
                      <a:pt x="14142" y="678"/>
                    </a:lnTo>
                    <a:lnTo>
                      <a:pt x="15575" y="678"/>
                    </a:lnTo>
                    <a:lnTo>
                      <a:pt x="15575" y="1096"/>
                    </a:lnTo>
                    <a:lnTo>
                      <a:pt x="14551" y="1096"/>
                    </a:lnTo>
                    <a:lnTo>
                      <a:pt x="14551" y="3137"/>
                    </a:lnTo>
                    <a:lnTo>
                      <a:pt x="14142" y="3137"/>
                    </a:lnTo>
                    <a:close/>
                    <a:moveTo>
                      <a:pt x="15843" y="3137"/>
                    </a:moveTo>
                    <a:lnTo>
                      <a:pt x="15843" y="657"/>
                    </a:lnTo>
                    <a:lnTo>
                      <a:pt x="16235" y="657"/>
                    </a:lnTo>
                    <a:lnTo>
                      <a:pt x="16235" y="2310"/>
                    </a:lnTo>
                    <a:lnTo>
                      <a:pt x="17057" y="657"/>
                    </a:lnTo>
                    <a:lnTo>
                      <a:pt x="17468" y="657"/>
                    </a:lnTo>
                    <a:lnTo>
                      <a:pt x="17468" y="3137"/>
                    </a:lnTo>
                    <a:lnTo>
                      <a:pt x="17076" y="3137"/>
                    </a:lnTo>
                    <a:lnTo>
                      <a:pt x="17076" y="1519"/>
                    </a:lnTo>
                    <a:lnTo>
                      <a:pt x="16256" y="3137"/>
                    </a:lnTo>
                    <a:lnTo>
                      <a:pt x="15843" y="3137"/>
                    </a:lnTo>
                    <a:close/>
                    <a:moveTo>
                      <a:pt x="17886" y="3137"/>
                    </a:moveTo>
                    <a:lnTo>
                      <a:pt x="17886" y="657"/>
                    </a:lnTo>
                    <a:lnTo>
                      <a:pt x="18278" y="657"/>
                    </a:lnTo>
                    <a:lnTo>
                      <a:pt x="18278" y="2310"/>
                    </a:lnTo>
                    <a:lnTo>
                      <a:pt x="19100" y="657"/>
                    </a:lnTo>
                    <a:lnTo>
                      <a:pt x="19511" y="657"/>
                    </a:lnTo>
                    <a:lnTo>
                      <a:pt x="19511" y="3137"/>
                    </a:lnTo>
                    <a:lnTo>
                      <a:pt x="19121" y="3137"/>
                    </a:lnTo>
                    <a:lnTo>
                      <a:pt x="19121" y="1519"/>
                    </a:lnTo>
                    <a:lnTo>
                      <a:pt x="18299" y="3137"/>
                    </a:lnTo>
                    <a:lnTo>
                      <a:pt x="17886" y="3137"/>
                    </a:lnTo>
                    <a:close/>
                    <a:moveTo>
                      <a:pt x="18950" y="0"/>
                    </a:moveTo>
                    <a:lnTo>
                      <a:pt x="19140" y="0"/>
                    </a:lnTo>
                    <a:lnTo>
                      <a:pt x="19136" y="57"/>
                    </a:lnTo>
                    <a:lnTo>
                      <a:pt x="19127" y="111"/>
                    </a:lnTo>
                    <a:lnTo>
                      <a:pt x="19121" y="136"/>
                    </a:lnTo>
                    <a:lnTo>
                      <a:pt x="19115" y="161"/>
                    </a:lnTo>
                    <a:lnTo>
                      <a:pt x="19107" y="186"/>
                    </a:lnTo>
                    <a:lnTo>
                      <a:pt x="19100" y="209"/>
                    </a:lnTo>
                    <a:lnTo>
                      <a:pt x="19090" y="230"/>
                    </a:lnTo>
                    <a:lnTo>
                      <a:pt x="19080" y="253"/>
                    </a:lnTo>
                    <a:lnTo>
                      <a:pt x="19071" y="273"/>
                    </a:lnTo>
                    <a:lnTo>
                      <a:pt x="19059" y="294"/>
                    </a:lnTo>
                    <a:lnTo>
                      <a:pt x="19048" y="313"/>
                    </a:lnTo>
                    <a:lnTo>
                      <a:pt x="19034" y="330"/>
                    </a:lnTo>
                    <a:lnTo>
                      <a:pt x="19021" y="347"/>
                    </a:lnTo>
                    <a:lnTo>
                      <a:pt x="19006" y="363"/>
                    </a:lnTo>
                    <a:lnTo>
                      <a:pt x="18990" y="378"/>
                    </a:lnTo>
                    <a:lnTo>
                      <a:pt x="18975" y="393"/>
                    </a:lnTo>
                    <a:lnTo>
                      <a:pt x="18959" y="407"/>
                    </a:lnTo>
                    <a:lnTo>
                      <a:pt x="18942" y="420"/>
                    </a:lnTo>
                    <a:lnTo>
                      <a:pt x="18927" y="432"/>
                    </a:lnTo>
                    <a:lnTo>
                      <a:pt x="18908" y="441"/>
                    </a:lnTo>
                    <a:lnTo>
                      <a:pt x="18890" y="451"/>
                    </a:lnTo>
                    <a:lnTo>
                      <a:pt x="18873" y="459"/>
                    </a:lnTo>
                    <a:lnTo>
                      <a:pt x="18854" y="466"/>
                    </a:lnTo>
                    <a:lnTo>
                      <a:pt x="18835" y="474"/>
                    </a:lnTo>
                    <a:lnTo>
                      <a:pt x="18815" y="478"/>
                    </a:lnTo>
                    <a:lnTo>
                      <a:pt x="18794" y="484"/>
                    </a:lnTo>
                    <a:lnTo>
                      <a:pt x="18773" y="488"/>
                    </a:lnTo>
                    <a:lnTo>
                      <a:pt x="18752" y="489"/>
                    </a:lnTo>
                    <a:lnTo>
                      <a:pt x="18731" y="491"/>
                    </a:lnTo>
                    <a:lnTo>
                      <a:pt x="18710" y="491"/>
                    </a:lnTo>
                    <a:lnTo>
                      <a:pt x="18687" y="491"/>
                    </a:lnTo>
                    <a:lnTo>
                      <a:pt x="18666" y="489"/>
                    </a:lnTo>
                    <a:lnTo>
                      <a:pt x="18645" y="488"/>
                    </a:lnTo>
                    <a:lnTo>
                      <a:pt x="18623" y="484"/>
                    </a:lnTo>
                    <a:lnTo>
                      <a:pt x="18604" y="478"/>
                    </a:lnTo>
                    <a:lnTo>
                      <a:pt x="18585" y="474"/>
                    </a:lnTo>
                    <a:lnTo>
                      <a:pt x="18564" y="466"/>
                    </a:lnTo>
                    <a:lnTo>
                      <a:pt x="18547" y="459"/>
                    </a:lnTo>
                    <a:lnTo>
                      <a:pt x="18527" y="451"/>
                    </a:lnTo>
                    <a:lnTo>
                      <a:pt x="18510" y="441"/>
                    </a:lnTo>
                    <a:lnTo>
                      <a:pt x="18493" y="432"/>
                    </a:lnTo>
                    <a:lnTo>
                      <a:pt x="18476" y="420"/>
                    </a:lnTo>
                    <a:lnTo>
                      <a:pt x="18458" y="407"/>
                    </a:lnTo>
                    <a:lnTo>
                      <a:pt x="18443" y="393"/>
                    </a:lnTo>
                    <a:lnTo>
                      <a:pt x="18428" y="378"/>
                    </a:lnTo>
                    <a:lnTo>
                      <a:pt x="18412" y="363"/>
                    </a:lnTo>
                    <a:lnTo>
                      <a:pt x="18397" y="347"/>
                    </a:lnTo>
                    <a:lnTo>
                      <a:pt x="18383" y="330"/>
                    </a:lnTo>
                    <a:lnTo>
                      <a:pt x="18372" y="313"/>
                    </a:lnTo>
                    <a:lnTo>
                      <a:pt x="18359" y="294"/>
                    </a:lnTo>
                    <a:lnTo>
                      <a:pt x="18347" y="273"/>
                    </a:lnTo>
                    <a:lnTo>
                      <a:pt x="18337" y="253"/>
                    </a:lnTo>
                    <a:lnTo>
                      <a:pt x="18328" y="230"/>
                    </a:lnTo>
                    <a:lnTo>
                      <a:pt x="18318" y="209"/>
                    </a:lnTo>
                    <a:lnTo>
                      <a:pt x="18311" y="186"/>
                    </a:lnTo>
                    <a:lnTo>
                      <a:pt x="18303" y="161"/>
                    </a:lnTo>
                    <a:lnTo>
                      <a:pt x="18297" y="136"/>
                    </a:lnTo>
                    <a:lnTo>
                      <a:pt x="18291" y="111"/>
                    </a:lnTo>
                    <a:lnTo>
                      <a:pt x="18282" y="57"/>
                    </a:lnTo>
                    <a:lnTo>
                      <a:pt x="18276" y="0"/>
                    </a:lnTo>
                    <a:lnTo>
                      <a:pt x="18466" y="0"/>
                    </a:lnTo>
                    <a:lnTo>
                      <a:pt x="18470" y="29"/>
                    </a:lnTo>
                    <a:lnTo>
                      <a:pt x="18474" y="56"/>
                    </a:lnTo>
                    <a:lnTo>
                      <a:pt x="18481" y="82"/>
                    </a:lnTo>
                    <a:lnTo>
                      <a:pt x="18489" y="105"/>
                    </a:lnTo>
                    <a:lnTo>
                      <a:pt x="18499" y="129"/>
                    </a:lnTo>
                    <a:lnTo>
                      <a:pt x="18510" y="148"/>
                    </a:lnTo>
                    <a:lnTo>
                      <a:pt x="18524" y="165"/>
                    </a:lnTo>
                    <a:lnTo>
                      <a:pt x="18537" y="182"/>
                    </a:lnTo>
                    <a:lnTo>
                      <a:pt x="18554" y="196"/>
                    </a:lnTo>
                    <a:lnTo>
                      <a:pt x="18572" y="209"/>
                    </a:lnTo>
                    <a:lnTo>
                      <a:pt x="18591" y="219"/>
                    </a:lnTo>
                    <a:lnTo>
                      <a:pt x="18612" y="228"/>
                    </a:lnTo>
                    <a:lnTo>
                      <a:pt x="18633" y="234"/>
                    </a:lnTo>
                    <a:lnTo>
                      <a:pt x="18658" y="240"/>
                    </a:lnTo>
                    <a:lnTo>
                      <a:pt x="18683" y="242"/>
                    </a:lnTo>
                    <a:lnTo>
                      <a:pt x="18710" y="244"/>
                    </a:lnTo>
                    <a:lnTo>
                      <a:pt x="18737" y="242"/>
                    </a:lnTo>
                    <a:lnTo>
                      <a:pt x="18762" y="240"/>
                    </a:lnTo>
                    <a:lnTo>
                      <a:pt x="18785" y="234"/>
                    </a:lnTo>
                    <a:lnTo>
                      <a:pt x="18808" y="228"/>
                    </a:lnTo>
                    <a:lnTo>
                      <a:pt x="18829" y="219"/>
                    </a:lnTo>
                    <a:lnTo>
                      <a:pt x="18846" y="209"/>
                    </a:lnTo>
                    <a:lnTo>
                      <a:pt x="18865" y="196"/>
                    </a:lnTo>
                    <a:lnTo>
                      <a:pt x="18881" y="182"/>
                    </a:lnTo>
                    <a:lnTo>
                      <a:pt x="18894" y="165"/>
                    </a:lnTo>
                    <a:lnTo>
                      <a:pt x="18908" y="148"/>
                    </a:lnTo>
                    <a:lnTo>
                      <a:pt x="18919" y="129"/>
                    </a:lnTo>
                    <a:lnTo>
                      <a:pt x="18929" y="105"/>
                    </a:lnTo>
                    <a:lnTo>
                      <a:pt x="18936" y="82"/>
                    </a:lnTo>
                    <a:lnTo>
                      <a:pt x="18942" y="56"/>
                    </a:lnTo>
                    <a:lnTo>
                      <a:pt x="18948" y="29"/>
                    </a:lnTo>
                    <a:lnTo>
                      <a:pt x="18950" y="0"/>
                    </a:lnTo>
                    <a:close/>
                  </a:path>
                </a:pathLst>
              </a:custGeom>
              <a:solidFill>
                <a:srgbClr val="6AE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09824" y="6268070"/>
            <a:ext cx="52805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003A95"/>
                </a:solidFill>
              </a:rPr>
              <a:t>В виварии ИЦиГ СО РАН</a:t>
            </a:r>
            <a:r>
              <a:rPr lang="en-US" sz="1867" b="1" dirty="0">
                <a:solidFill>
                  <a:srgbClr val="003A95"/>
                </a:solidFill>
              </a:rPr>
              <a:t> </a:t>
            </a:r>
            <a:r>
              <a:rPr lang="ru-RU" sz="1867" b="1" dirty="0">
                <a:solidFill>
                  <a:srgbClr val="003A95"/>
                </a:solidFill>
              </a:rPr>
              <a:t>© </a:t>
            </a:r>
            <a:r>
              <a:rPr lang="en-US" sz="1867" b="1" dirty="0">
                <a:solidFill>
                  <a:srgbClr val="003A95"/>
                </a:solidFill>
              </a:rPr>
              <a:t>National Geographic</a:t>
            </a:r>
            <a:r>
              <a:rPr lang="ru-RU" sz="1867" b="1" dirty="0">
                <a:solidFill>
                  <a:srgbClr val="003A95"/>
                </a:solidFill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10064" r="8231" b="52833"/>
          <a:stretch/>
        </p:blipFill>
        <p:spPr bwMode="auto">
          <a:xfrm>
            <a:off x="7122962" y="3958430"/>
            <a:ext cx="2908753" cy="98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207961" y="1882792"/>
            <a:ext cx="2098340" cy="60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67" b="1" dirty="0">
                <a:solidFill>
                  <a:srgbClr val="003A95"/>
                </a:solidFill>
                <a:latin typeface="Calibri" panose="020F0502020204030204" pitchFamily="34" charset="0"/>
              </a:rPr>
              <a:t>Агрессивная лисица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23207" y="5672043"/>
            <a:ext cx="3051571" cy="60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867" b="1" dirty="0" err="1">
                <a:solidFill>
                  <a:srgbClr val="003A95"/>
                </a:solidFill>
                <a:latin typeface="Calibri" panose="020F0502020204030204" pitchFamily="34" charset="0"/>
              </a:rPr>
              <a:t>Доместицированная</a:t>
            </a:r>
            <a:r>
              <a:rPr lang="ru-RU" sz="1867" b="1" dirty="0">
                <a:solidFill>
                  <a:srgbClr val="003A95"/>
                </a:solidFill>
                <a:latin typeface="Calibri" panose="020F0502020204030204" pitchFamily="34" charset="0"/>
              </a:rPr>
              <a:t> лисица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275379"/>
            <a:ext cx="9917415" cy="1123447"/>
          </a:xfrm>
          <a:prstGeom prst="rect">
            <a:avLst/>
          </a:prstGeom>
          <a:noFill/>
        </p:spPr>
        <p:txBody>
          <a:bodyPr wrap="square" lIns="426720" tIns="22891" rIns="45781" bIns="22891" rtlCol="0">
            <a:spAutoFit/>
          </a:bodyPr>
          <a:lstStyle/>
          <a:p>
            <a:pPr>
              <a:lnSpc>
                <a:spcPts val="2753"/>
              </a:lnSpc>
              <a:spcBef>
                <a:spcPct val="0"/>
              </a:spcBef>
            </a:pP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Генетические модели доместикации и поведения </a:t>
            </a:r>
            <a:r>
              <a:rPr lang="en-US" alt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alt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для фундаментальной эволюционной биологии, биомедицинских и фармакологических исследований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/>
          <a:srcRect l="31786" t="12897" r="43794" b="21706"/>
          <a:stretch/>
        </p:blipFill>
        <p:spPr>
          <a:xfrm>
            <a:off x="10202874" y="2467479"/>
            <a:ext cx="881609" cy="13280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 l="31875" t="12897" r="46786" b="27420"/>
          <a:stretch/>
        </p:blipFill>
        <p:spPr>
          <a:xfrm>
            <a:off x="11084483" y="2458109"/>
            <a:ext cx="881264" cy="13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8566" r="44914" b="6620"/>
          <a:stretch/>
        </p:blipFill>
        <p:spPr bwMode="auto">
          <a:xfrm>
            <a:off x="413659" y="325927"/>
            <a:ext cx="5322885" cy="418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9930" r="2567" b="36477"/>
          <a:stretch/>
        </p:blipFill>
        <p:spPr bwMode="auto">
          <a:xfrm>
            <a:off x="244659" y="4939197"/>
            <a:ext cx="3062875" cy="178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63979" r="2567" b="7708"/>
          <a:stretch/>
        </p:blipFill>
        <p:spPr bwMode="auto">
          <a:xfrm>
            <a:off x="3307533" y="4852659"/>
            <a:ext cx="3422648" cy="19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730183" y="1401453"/>
            <a:ext cx="5269224" cy="3863372"/>
          </a:xfrm>
          <a:prstGeom prst="rect">
            <a:avLst/>
          </a:prstGeom>
          <a:gradFill flip="none" rotWithShape="1">
            <a:gsLst>
              <a:gs pos="0">
                <a:srgbClr val="0364F4"/>
              </a:gs>
              <a:gs pos="35000">
                <a:srgbClr val="0365F7"/>
              </a:gs>
              <a:gs pos="100000">
                <a:srgbClr val="003A9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863600" dist="5969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1083" y="1748087"/>
            <a:ext cx="5241632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ИЦиГ</a:t>
            </a:r>
            <a:r>
              <a:rPr lang="ru-RU" sz="2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 СО РАН - 2019 год: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a typeface="Lato Black" charset="0"/>
                <a:cs typeface="Lato Black" charset="0"/>
              </a:rPr>
              <a:t>Научные работники</a:t>
            </a:r>
            <a:r>
              <a:rPr lang="ru-RU" sz="2000" dirty="0">
                <a:solidFill>
                  <a:schemeClr val="bg1"/>
                </a:solidFill>
                <a:ea typeface="Lato Black" charset="0"/>
                <a:cs typeface="Lato Black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ea typeface="Lato Black" charset="0"/>
                <a:cs typeface="Lato Black" charset="0"/>
              </a:rPr>
              <a:t>&gt;</a:t>
            </a:r>
            <a:r>
              <a:rPr lang="ru-RU" sz="2000" dirty="0">
                <a:solidFill>
                  <a:schemeClr val="bg1"/>
                </a:solidFill>
                <a:ea typeface="Lato Black" charset="0"/>
                <a:cs typeface="Lato Black" charset="0"/>
              </a:rPr>
              <a:t>500 (51% до 29 лет)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a typeface="Lato Black" charset="0"/>
                <a:cs typeface="Lato Black" charset="0"/>
              </a:rPr>
              <a:t>Гранты</a:t>
            </a:r>
            <a:r>
              <a:rPr lang="ru-RU" sz="2000" dirty="0">
                <a:solidFill>
                  <a:schemeClr val="bg1"/>
                </a:solidFill>
                <a:ea typeface="Lato Black" charset="0"/>
                <a:cs typeface="Lato Black" charset="0"/>
              </a:rPr>
              <a:t>: 42 РНФ, 118 РФФИ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a typeface="Lato Black" charset="0"/>
                <a:cs typeface="Lato Black" charset="0"/>
              </a:rPr>
              <a:t>Публикации</a:t>
            </a:r>
            <a:r>
              <a:rPr lang="ru-RU" sz="2000" dirty="0">
                <a:solidFill>
                  <a:schemeClr val="bg1"/>
                </a:solidFill>
                <a:ea typeface="Lato Black" charset="0"/>
                <a:cs typeface="Lato Black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ea typeface="Lato Black" charset="0"/>
                <a:cs typeface="Lato Black" charset="0"/>
              </a:rPr>
              <a:t>463 статьи </a:t>
            </a:r>
            <a:r>
              <a:rPr lang="ru-RU" sz="2000" dirty="0">
                <a:solidFill>
                  <a:schemeClr val="bg1"/>
                </a:solidFill>
                <a:ea typeface="Lato Black" charset="0"/>
                <a:cs typeface="Lato Black" charset="0"/>
              </a:rPr>
              <a:t>в журналах </a:t>
            </a:r>
            <a:r>
              <a:rPr lang="en-US" sz="2000" dirty="0" err="1">
                <a:solidFill>
                  <a:schemeClr val="bg1"/>
                </a:solidFill>
                <a:ea typeface="Lato Black" charset="0"/>
                <a:cs typeface="Lato Black" charset="0"/>
              </a:rPr>
              <a:t>WoS</a:t>
            </a:r>
            <a:endParaRPr lang="ru-RU" sz="2000" dirty="0">
              <a:solidFill>
                <a:schemeClr val="bg1"/>
              </a:solidFill>
              <a:ea typeface="Lato Black" charset="0"/>
              <a:cs typeface="Lato Black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a typeface="Lato Black" charset="0"/>
                <a:cs typeface="Lato Black" charset="0"/>
              </a:rPr>
              <a:t>РИД</a:t>
            </a:r>
            <a:r>
              <a:rPr lang="ru-RU" sz="2000" dirty="0">
                <a:solidFill>
                  <a:schemeClr val="bg1"/>
                </a:solidFill>
                <a:ea typeface="Lato Black" charset="0"/>
                <a:cs typeface="Lato Black" charset="0"/>
              </a:rPr>
              <a:t>: 26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chemeClr val="bg1"/>
                </a:solidFill>
              </a:rPr>
              <a:t>12 членов РАН, 94 доктора наук</a:t>
            </a:r>
            <a:r>
              <a:rPr lang="en-US" altLang="ru-RU" sz="2000" b="1" dirty="0">
                <a:solidFill>
                  <a:schemeClr val="bg1"/>
                </a:solidFill>
              </a:rPr>
              <a:t>, 4 </a:t>
            </a:r>
            <a:r>
              <a:rPr lang="ru-RU" altLang="ru-RU" sz="2000" b="1" dirty="0">
                <a:solidFill>
                  <a:schemeClr val="bg1"/>
                </a:solidFill>
              </a:rPr>
              <a:t>базовые кафедры, аспирантура (83 учащихся), ординатура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a typeface="Lato Black" charset="0"/>
                <a:cs typeface="Lato Black" charset="0"/>
              </a:rPr>
              <a:t>4 научных журнала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ea typeface="Lato Black" charset="0"/>
                <a:cs typeface="Lato Black" charset="0"/>
              </a:rPr>
              <a:t>Бюджет: 1 977 млн </a:t>
            </a:r>
            <a:r>
              <a:rPr lang="ru-RU" sz="2000" b="1" dirty="0" err="1">
                <a:solidFill>
                  <a:schemeClr val="bg1"/>
                </a:solidFill>
                <a:ea typeface="Lato Black" charset="0"/>
                <a:cs typeface="Lato Black" charset="0"/>
              </a:rPr>
              <a:t>руб</a:t>
            </a:r>
            <a:endParaRPr lang="en-US" sz="2000" dirty="0">
              <a:solidFill>
                <a:schemeClr val="bg1"/>
              </a:solidFill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13104" r="12327" b="5103"/>
          <a:stretch/>
        </p:blipFill>
        <p:spPr bwMode="auto">
          <a:xfrm>
            <a:off x="28" y="276041"/>
            <a:ext cx="9461293" cy="65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116620" y="-16167"/>
            <a:ext cx="10401441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8" tIns="45713" rIns="91428" bIns="45713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lnSpc>
                <a:spcPct val="90000"/>
              </a:lnSpc>
              <a:spcAft>
                <a:spcPts val="749"/>
              </a:spcAft>
              <a:buSzPct val="100000"/>
            </a:pPr>
            <a:r>
              <a:rPr lang="ru-RU" altLang="ru-RU" sz="2000" b="1" dirty="0" err="1">
                <a:solidFill>
                  <a:srgbClr val="C00000"/>
                </a:solidFill>
              </a:rPr>
              <a:t>ИЦиГ</a:t>
            </a:r>
            <a:r>
              <a:rPr lang="ru-RU" altLang="ru-RU" sz="2000" b="1" dirty="0">
                <a:solidFill>
                  <a:srgbClr val="C00000"/>
                </a:solidFill>
              </a:rPr>
              <a:t> СО РАН: основные направления исследований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7808" y="540593"/>
            <a:ext cx="29262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Генетические технологии:</a:t>
            </a:r>
          </a:p>
          <a:p>
            <a:endParaRPr lang="ru-RU" b="1" dirty="0"/>
          </a:p>
          <a:p>
            <a:r>
              <a:rPr lang="ru-RU" b="1" dirty="0" err="1"/>
              <a:t>Генодиагностика</a:t>
            </a:r>
            <a:endParaRPr lang="ru-RU" b="1" dirty="0"/>
          </a:p>
          <a:p>
            <a:endParaRPr lang="ru-RU" b="1" dirty="0"/>
          </a:p>
          <a:p>
            <a:r>
              <a:rPr lang="ru-RU" b="1" dirty="0"/>
              <a:t>Маркер-ориентированная селекция</a:t>
            </a:r>
          </a:p>
          <a:p>
            <a:endParaRPr lang="ru-RU" b="1" dirty="0"/>
          </a:p>
          <a:p>
            <a:r>
              <a:rPr lang="ru-RU" b="1" dirty="0"/>
              <a:t>Геномная селекция</a:t>
            </a:r>
          </a:p>
          <a:p>
            <a:endParaRPr lang="ru-RU" b="1" dirty="0"/>
          </a:p>
          <a:p>
            <a:r>
              <a:rPr lang="ru-RU" b="1" dirty="0"/>
              <a:t>Генная инженерия</a:t>
            </a:r>
          </a:p>
          <a:p>
            <a:endParaRPr lang="ru-RU" b="1" dirty="0"/>
          </a:p>
          <a:p>
            <a:r>
              <a:rPr lang="ru-RU" b="1" dirty="0"/>
              <a:t>Геномное редактирование</a:t>
            </a:r>
          </a:p>
          <a:p>
            <a:endParaRPr lang="ru-RU" b="1" dirty="0"/>
          </a:p>
          <a:p>
            <a:r>
              <a:rPr lang="ru-RU" b="1" dirty="0"/>
              <a:t>Генетические модели заболеваний человека</a:t>
            </a:r>
          </a:p>
          <a:p>
            <a:endParaRPr lang="ru-RU" b="1" dirty="0"/>
          </a:p>
          <a:p>
            <a:r>
              <a:rPr lang="ru-RU" b="1" dirty="0"/>
              <a:t>«Программируемые» растения</a:t>
            </a:r>
          </a:p>
          <a:p>
            <a:endParaRPr lang="ru-RU" b="1" dirty="0"/>
          </a:p>
          <a:p>
            <a:r>
              <a:rPr lang="ru-RU" b="1" dirty="0"/>
              <a:t>Клеточные и эмбриональные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7258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Заголовок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Текстовый блок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Макс презеа15сен_Монтажная область 1.png" descr="Макс презеа15сен_Монтажная область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96" y="-36532"/>
            <a:ext cx="12261992" cy="68965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08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Макс презеа15сен-05.png" descr="Макс презеа15сен-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811" y="104776"/>
            <a:ext cx="12007851" cy="67500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26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854766"/>
            <a:ext cx="2604681" cy="6342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67" b="1" dirty="0">
                <a:cs typeface="Times New Roman" panose="02020603050405020304" pitchFamily="18" charset="0"/>
              </a:rPr>
              <a:t>Первая </a:t>
            </a:r>
            <a:r>
              <a:rPr lang="ru-RU" sz="1467" b="1" dirty="0" err="1">
                <a:cs typeface="Times New Roman" panose="02020603050405020304" pitchFamily="18" charset="0"/>
              </a:rPr>
              <a:t>референсная</a:t>
            </a:r>
            <a:r>
              <a:rPr lang="ru-RU" sz="1467" b="1" dirty="0">
                <a:cs typeface="Times New Roman" panose="02020603050405020304" pitchFamily="18" charset="0"/>
              </a:rPr>
              <a:t> последовательность ДНК  генома мягкой пшеницы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4083" y="1837558"/>
            <a:ext cx="5943484" cy="4084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467" b="1" dirty="0"/>
              <a:t>Новые генетические маркеры для отбора устойчивых и раннеспелых форм пшеницы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0" y="89472"/>
            <a:ext cx="12192000" cy="1047763"/>
            <a:chOff x="0" y="272584"/>
            <a:chExt cx="9144000" cy="78582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0" y="273041"/>
              <a:ext cx="9144000" cy="593167"/>
            </a:xfrm>
            <a:prstGeom prst="rect">
              <a:avLst/>
            </a:prstGeom>
            <a:gradFill flip="none" rotWithShape="1">
              <a:gsLst>
                <a:gs pos="0">
                  <a:srgbClr val="0364F4"/>
                </a:gs>
                <a:gs pos="35000">
                  <a:srgbClr val="0365F7"/>
                </a:gs>
                <a:gs pos="100000">
                  <a:srgbClr val="003A95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863600" dist="596900" dir="27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1">
                <a:solidFill>
                  <a:schemeClr val="bg1"/>
                </a:solidFill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1" t="28727" r="13801"/>
            <a:stretch/>
          </p:blipFill>
          <p:spPr>
            <a:xfrm>
              <a:off x="8305244" y="272584"/>
              <a:ext cx="796759" cy="785822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0" y="886358"/>
            <a:ext cx="12192000" cy="95430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позволяют получать сорта </a:t>
            </a:r>
            <a:r>
              <a:rPr lang="ru-RU" sz="1867" b="1" dirty="0">
                <a:latin typeface="Arial" panose="020B0604020202020204" pitchFamily="34" charset="0"/>
                <a:cs typeface="Arial" panose="020B0604020202020204" pitchFamily="34" charset="0"/>
              </a:rPr>
              <a:t>с заданным сроком колошения и устойчивостью к комплексу заболеваний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, специально приспособленные для выращивания в регионах Сибири и Дальнего Востока с коротким периодом вегетации, что необходимо для эффективного и стабильного с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х-производства.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732" y="91905"/>
            <a:ext cx="10626187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endParaRPr lang="ru-RU" sz="14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генетических и клеточных технологий для сельского хозяйства</a:t>
            </a:r>
            <a:endParaRPr lang="ru-RU" sz="2133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r="46178"/>
          <a:stretch/>
        </p:blipFill>
        <p:spPr>
          <a:xfrm>
            <a:off x="9458747" y="4080542"/>
            <a:ext cx="2514733" cy="19912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458747" y="6185452"/>
            <a:ext cx="2694375" cy="43704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/>
              <a:t>2019 г. - сорт пшеницы «Памяти </a:t>
            </a:r>
            <a:r>
              <a:rPr lang="ru-RU" sz="1600" b="1" dirty="0" err="1"/>
              <a:t>Чекурова</a:t>
            </a:r>
            <a:r>
              <a:rPr lang="ru-RU" sz="1600" b="1" dirty="0"/>
              <a:t> 52» </a:t>
            </a: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453" y="2872754"/>
            <a:ext cx="1379320" cy="10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5"/>
          <p:cNvSpPr/>
          <p:nvPr/>
        </p:nvSpPr>
        <p:spPr>
          <a:xfrm>
            <a:off x="3651475" y="5350377"/>
            <a:ext cx="2933712" cy="913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Комбинации генов и сроки колошения</a:t>
            </a:r>
            <a:r>
              <a:rPr lang="en-US" sz="10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10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067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067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Ppd-D1a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67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Vrn-B3a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(</a:t>
            </a:r>
            <a:r>
              <a:rPr lang="ru-RU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34-35 дней), </a:t>
            </a:r>
          </a:p>
          <a:p>
            <a:pPr algn="ctr"/>
            <a:r>
              <a:rPr lang="en-US" sz="1067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Ppd-D1a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067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vrn-B3</a:t>
            </a:r>
            <a:r>
              <a:rPr lang="en-US" sz="1067" dirty="0">
                <a:solidFill>
                  <a:srgbClr val="8496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37-38 дней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1067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Ppd-D1b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067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Vrn-B3a 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37-38 дней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1067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Ppd-D1b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67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vrn-B3</a:t>
            </a:r>
            <a:r>
              <a:rPr lang="en-US" sz="1067" dirty="0">
                <a:solidFill>
                  <a:srgbClr val="8496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41-42 дня</a:t>
            </a:r>
            <a:r>
              <a:rPr lang="en-US" sz="1067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0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08800" y="1993479"/>
            <a:ext cx="2593733" cy="8826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467" b="1" dirty="0"/>
              <a:t>Генетические технологии для создания продуктивных сортов мягкой озимой пшеницы для Сибирского региона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96" y="4002839"/>
            <a:ext cx="2217005" cy="2717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1" y="2565720"/>
            <a:ext cx="2143248" cy="2723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933222"/>
            <a:ext cx="1005537" cy="670721"/>
          </a:xfrm>
          <a:prstGeom prst="rect">
            <a:avLst/>
          </a:prstGeom>
        </p:spPr>
      </p:pic>
      <p:cxnSp>
        <p:nvCxnSpPr>
          <p:cNvPr id="19" name="Прямая со стрелкой 18"/>
          <p:cNvCxnSpPr>
            <a:stCxn id="10" idx="3"/>
          </p:cNvCxnSpPr>
          <p:nvPr/>
        </p:nvCxnSpPr>
        <p:spPr>
          <a:xfrm flipV="1">
            <a:off x="1005538" y="5660095"/>
            <a:ext cx="1500596" cy="60848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t="7597" b="7442"/>
          <a:stretch/>
        </p:blipFill>
        <p:spPr>
          <a:xfrm>
            <a:off x="3312772" y="2263644"/>
            <a:ext cx="6109405" cy="29197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/>
          <a:srcRect l="45746" t="15647" r="34627" b="13306"/>
          <a:stretch/>
        </p:blipFill>
        <p:spPr>
          <a:xfrm>
            <a:off x="6490318" y="5156264"/>
            <a:ext cx="811886" cy="1616149"/>
          </a:xfrm>
          <a:prstGeom prst="rect">
            <a:avLst/>
          </a:prstGeom>
        </p:spPr>
      </p:pic>
      <p:sp>
        <p:nvSpPr>
          <p:cNvPr id="24" name="Rectangle 5"/>
          <p:cNvSpPr/>
          <p:nvPr/>
        </p:nvSpPr>
        <p:spPr>
          <a:xfrm>
            <a:off x="7400551" y="5605950"/>
            <a:ext cx="2147486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67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Удвоенные </a:t>
            </a:r>
            <a:r>
              <a:rPr lang="ru-RU" sz="1067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гаплоиды</a:t>
            </a:r>
            <a:r>
              <a:rPr lang="ru-RU" sz="1067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как инструмент селекции</a:t>
            </a:r>
            <a:endParaRPr lang="ru-RU" sz="106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0" y="-11491"/>
            <a:ext cx="12192000" cy="1047763"/>
            <a:chOff x="0" y="272584"/>
            <a:chExt cx="9144000" cy="78582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0" y="273041"/>
              <a:ext cx="9144000" cy="593167"/>
            </a:xfrm>
            <a:prstGeom prst="rect">
              <a:avLst/>
            </a:prstGeom>
            <a:gradFill flip="none" rotWithShape="1">
              <a:gsLst>
                <a:gs pos="0">
                  <a:srgbClr val="0364F4"/>
                </a:gs>
                <a:gs pos="35000">
                  <a:srgbClr val="0365F7"/>
                </a:gs>
                <a:gs pos="100000">
                  <a:srgbClr val="003A95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863600" dist="596900" dir="27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1">
                <a:solidFill>
                  <a:schemeClr val="bg1"/>
                </a:solidFill>
              </a:endParaRP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1" t="28727" r="13801"/>
            <a:stretch/>
          </p:blipFill>
          <p:spPr>
            <a:xfrm>
              <a:off x="8305244" y="272584"/>
              <a:ext cx="796759" cy="785822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-97868" y="1096916"/>
            <a:ext cx="5338735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Применение технологий геномного редактирования для быстрого улучшения сортов 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х-растений: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8644" y="84835"/>
            <a:ext cx="10626187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endParaRPr lang="ru-RU" sz="14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генетические технологии в сельском хозяйстве</a:t>
            </a:r>
            <a:endParaRPr lang="ru-RU" sz="2133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57" y="2518430"/>
            <a:ext cx="1499140" cy="14928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1485" y="1739723"/>
            <a:ext cx="4998219" cy="7245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467" b="1" dirty="0"/>
              <a:t>Апробация методов геномного редактирования: впервые получен голозерный ячмень из пленчатого сорта полном при сохранении всех высоких характеристик (продуктивность, устойчивость)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54" y="4011244"/>
            <a:ext cx="2568853" cy="171256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1485" y="5795403"/>
            <a:ext cx="4998219" cy="4084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467" b="1" dirty="0"/>
              <a:t>С помощью классической селекции этот процесс занимает не менее 7 - 10 лет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39705" y="1044848"/>
            <a:ext cx="6996299" cy="533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Применение технологий маркер-ориентированной и геномной селекции. </a:t>
            </a:r>
          </a:p>
          <a:p>
            <a:endParaRPr lang="ru-RU" sz="1467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606" y="2234193"/>
            <a:ext cx="2598936" cy="17770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39704" y="4180415"/>
            <a:ext cx="6897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 процессе: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00" b="1" dirty="0"/>
              <a:t>Линии ячменя для </a:t>
            </a:r>
            <a:r>
              <a:rPr lang="ru-RU" sz="1400" b="1" dirty="0" err="1"/>
              <a:t>пивовареной</a:t>
            </a:r>
            <a:r>
              <a:rPr lang="ru-RU" sz="1400" b="1" dirty="0"/>
              <a:t> промышленности (белок&lt;11.5%, снижение уровня </a:t>
            </a:r>
            <a:r>
              <a:rPr lang="ru-RU" sz="1400" b="1" dirty="0" err="1"/>
              <a:t>протоантоцианидинов</a:t>
            </a:r>
            <a:r>
              <a:rPr lang="ru-RU" sz="1400" b="1" dirty="0"/>
              <a:t> на 90% к текущему уровню).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00" b="1" dirty="0"/>
              <a:t>Линии пшеницы с повышенным содержанием </a:t>
            </a:r>
            <a:r>
              <a:rPr lang="ru-RU" sz="1400" b="1" dirty="0" err="1"/>
              <a:t>Zn</a:t>
            </a:r>
            <a:r>
              <a:rPr lang="ru-RU" sz="1400" b="1" dirty="0"/>
              <a:t> и </a:t>
            </a:r>
            <a:r>
              <a:rPr lang="ru-RU" sz="1400" b="1" dirty="0" err="1"/>
              <a:t>Fe</a:t>
            </a:r>
            <a:r>
              <a:rPr lang="ru-RU" sz="1400" b="1" dirty="0"/>
              <a:t> (+15% к текущему уровню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00" b="1" dirty="0" smtClean="0"/>
              <a:t>Линии </a:t>
            </a:r>
            <a:r>
              <a:rPr lang="ru-RU" sz="1400" b="1" dirty="0"/>
              <a:t>ячменя кормового назначения с высоким содержанием белка (+15% к текущему уровню), устойчивые к головневым заболеваниям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00" b="1" dirty="0"/>
              <a:t>Линии пшеницы с максимально высоким содержанием клейковины (+20% к текущему уровню), устойчивые к листостебельным заболеваниям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00" b="1" dirty="0"/>
              <a:t>Низкоаллергенная линия пшеницы с оптимальным соотношения </a:t>
            </a:r>
            <a:r>
              <a:rPr lang="ru-RU" sz="1400" b="1" dirty="0" err="1"/>
              <a:t>глютенина</a:t>
            </a:r>
            <a:r>
              <a:rPr lang="ru-RU" sz="1400" b="1" dirty="0"/>
              <a:t> и </a:t>
            </a:r>
            <a:r>
              <a:rPr lang="ru-RU" sz="1400" b="1" dirty="0" err="1"/>
              <a:t>глиадина</a:t>
            </a:r>
            <a:r>
              <a:rPr lang="ru-RU" sz="1400" b="1" dirty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0334" y="3531754"/>
            <a:ext cx="750005" cy="297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33" b="1" i="1" dirty="0">
                <a:solidFill>
                  <a:srgbClr val="002060"/>
                </a:solidFill>
              </a:rPr>
              <a:t>+ </a:t>
            </a:r>
            <a:r>
              <a:rPr lang="en-US" sz="1333" b="1" i="1" dirty="0" err="1">
                <a:solidFill>
                  <a:srgbClr val="002060"/>
                </a:solidFill>
              </a:rPr>
              <a:t>Lr</a:t>
            </a:r>
            <a:r>
              <a:rPr lang="en-US" sz="1333" b="1" i="1" dirty="0">
                <a:solidFill>
                  <a:srgbClr val="002060"/>
                </a:solidFill>
              </a:rPr>
              <a:t>, </a:t>
            </a:r>
            <a:r>
              <a:rPr lang="en-US" sz="1333" b="1" i="1" dirty="0" err="1">
                <a:solidFill>
                  <a:srgbClr val="002060"/>
                </a:solidFill>
              </a:rPr>
              <a:t>Sr</a:t>
            </a:r>
            <a:endParaRPr lang="ru-RU" sz="1333" b="1" i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50334" y="3512599"/>
            <a:ext cx="750005" cy="297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33" b="1" i="1" dirty="0">
                <a:solidFill>
                  <a:srgbClr val="002060"/>
                </a:solidFill>
              </a:rPr>
              <a:t>-- </a:t>
            </a:r>
            <a:r>
              <a:rPr lang="en-US" sz="1333" b="1" i="1" dirty="0" err="1">
                <a:solidFill>
                  <a:srgbClr val="002060"/>
                </a:solidFill>
              </a:rPr>
              <a:t>Lr</a:t>
            </a:r>
            <a:r>
              <a:rPr lang="en-US" sz="1333" b="1" i="1" dirty="0">
                <a:solidFill>
                  <a:srgbClr val="002060"/>
                </a:solidFill>
              </a:rPr>
              <a:t>, </a:t>
            </a:r>
            <a:r>
              <a:rPr lang="en-US" sz="1333" b="1" i="1" dirty="0" err="1">
                <a:solidFill>
                  <a:srgbClr val="002060"/>
                </a:solidFill>
              </a:rPr>
              <a:t>Sr</a:t>
            </a:r>
            <a:endParaRPr lang="ru-RU" sz="1333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b="36893"/>
          <a:stretch/>
        </p:blipFill>
        <p:spPr>
          <a:xfrm>
            <a:off x="8006444" y="3051573"/>
            <a:ext cx="4129561" cy="1402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826437" y="1363570"/>
            <a:ext cx="5765363" cy="56650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467" b="1" dirty="0"/>
              <a:t>Получены перспективные высокоурожайные линии мягкой пшеницы, устойчивые к агрессивным расам стеблевой ржавчины (</a:t>
            </a:r>
            <a:r>
              <a:rPr lang="ru-RU" sz="1467" b="1" dirty="0" err="1"/>
              <a:t>Sr</a:t>
            </a:r>
            <a:r>
              <a:rPr lang="ru-RU" sz="1467" b="1" dirty="0"/>
              <a:t> гены), мучнистой росе и бурой ржавчины (</a:t>
            </a:r>
            <a:r>
              <a:rPr lang="ru-RU" sz="1467" b="1" dirty="0" err="1"/>
              <a:t>Lr</a:t>
            </a:r>
            <a:r>
              <a:rPr lang="ru-RU" sz="1467" b="1" dirty="0"/>
              <a:t> гены)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08745" y="2003867"/>
            <a:ext cx="4117615" cy="104067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467" b="1" dirty="0"/>
              <a:t>Обнаружены новые гены  </a:t>
            </a:r>
            <a:r>
              <a:rPr lang="ru-RU" sz="1467" b="1" dirty="0" err="1"/>
              <a:t>твердозерности</a:t>
            </a:r>
            <a:r>
              <a:rPr lang="ru-RU" sz="1467" b="1" dirty="0"/>
              <a:t> на 5B, 7B хромосомах пшеницы </a:t>
            </a:r>
          </a:p>
          <a:p>
            <a:pPr algn="ctr">
              <a:lnSpc>
                <a:spcPct val="70000"/>
              </a:lnSpc>
            </a:pPr>
            <a:endParaRPr lang="ru-RU" sz="1467" b="1" dirty="0"/>
          </a:p>
          <a:p>
            <a:pPr algn="ctr">
              <a:lnSpc>
                <a:spcPct val="70000"/>
              </a:lnSpc>
            </a:pPr>
            <a:r>
              <a:rPr lang="ru-RU" sz="1467" b="1" dirty="0"/>
              <a:t>Текстура зерна: сканирующая электронная микроскопия эндосперма мягкой (а) и твердой (б) пшеницы</a:t>
            </a:r>
          </a:p>
        </p:txBody>
      </p:sp>
    </p:spTree>
    <p:extLst>
      <p:ext uri="{BB962C8B-B14F-4D97-AF65-F5344CB8AC3E}">
        <p14:creationId xmlns:p14="http://schemas.microsoft.com/office/powerpoint/2010/main" val="5929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20782"/>
            <a:ext cx="12192000" cy="3116953"/>
            <a:chOff x="-1" y="-41564"/>
            <a:chExt cx="24323675" cy="623390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-1" y="-41564"/>
              <a:ext cx="24323675" cy="3531533"/>
              <a:chOff x="-1" y="-41564"/>
              <a:chExt cx="24323675" cy="3531533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-1" y="470198"/>
                <a:ext cx="24323675" cy="2423640"/>
              </a:xfrm>
              <a:prstGeom prst="rect">
                <a:avLst/>
              </a:prstGeom>
              <a:solidFill>
                <a:srgbClr val="1A2D8E"/>
              </a:solidFill>
              <a:ln>
                <a:noFill/>
              </a:ln>
              <a:effectLst>
                <a:outerShdw blurRad="863600" dist="596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81" t="28727" r="13801"/>
              <a:stretch/>
            </p:blipFill>
            <p:spPr>
              <a:xfrm>
                <a:off x="20740255" y="-41564"/>
                <a:ext cx="3580683" cy="3531533"/>
              </a:xfrm>
              <a:prstGeom prst="rect">
                <a:avLst/>
              </a:prstGeom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21514995" y="831592"/>
                <a:ext cx="2475118" cy="1653462"/>
              </a:xfrm>
              <a:prstGeom prst="rect">
                <a:avLst/>
              </a:prstGeom>
              <a:solidFill>
                <a:srgbClr val="1A2D8E"/>
              </a:solidFill>
              <a:ln>
                <a:solidFill>
                  <a:srgbClr val="6AEB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1531726" y="981216"/>
                <a:ext cx="277564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ru-RU" sz="1200" b="1" dirty="0">
                    <a:solidFill>
                      <a:srgbClr val="6AEBFC"/>
                    </a:solidFill>
                    <a:latin typeface="Arial Narrow" panose="020B0606020202030204" pitchFamily="34" charset="0"/>
                    <a:ea typeface="Lato Black" charset="0"/>
                    <a:cs typeface="Arial" panose="020B0604020202020204" pitchFamily="34" charset="0"/>
                  </a:rPr>
                  <a:t>ЦЕНТР</a:t>
                </a:r>
              </a:p>
              <a:p>
                <a:pPr>
                  <a:spcAft>
                    <a:spcPts val="300"/>
                  </a:spcAft>
                </a:pPr>
                <a:r>
                  <a:rPr lang="ru-RU" sz="1200" b="1" dirty="0">
                    <a:solidFill>
                      <a:srgbClr val="6AEBFC"/>
                    </a:solidFill>
                    <a:latin typeface="Arial Narrow" panose="020B0606020202030204" pitchFamily="34" charset="0"/>
                    <a:ea typeface="Lato Black" charset="0"/>
                    <a:cs typeface="Arial" panose="020B0604020202020204" pitchFamily="34" charset="0"/>
                  </a:rPr>
                  <a:t>ГЕНЕТИЧЕСКИХ </a:t>
                </a:r>
              </a:p>
              <a:p>
                <a:pPr>
                  <a:spcAft>
                    <a:spcPts val="300"/>
                  </a:spcAft>
                </a:pPr>
                <a:r>
                  <a:rPr lang="ru-RU" sz="1200" b="1" dirty="0">
                    <a:solidFill>
                      <a:srgbClr val="6AEBFC"/>
                    </a:solidFill>
                    <a:latin typeface="Arial Narrow" panose="020B0606020202030204" pitchFamily="34" charset="0"/>
                    <a:ea typeface="Lato Black" charset="0"/>
                    <a:cs typeface="Arial" panose="020B0604020202020204" pitchFamily="34" charset="0"/>
                  </a:rPr>
                  <a:t>ТЕХНОЛОГИЙ </a:t>
                </a: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790465" y="3135094"/>
              <a:ext cx="22253599" cy="3057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753"/>
                </a:lnSpc>
                <a:spcBef>
                  <a:spcPct val="0"/>
                </a:spcBef>
                <a:spcAft>
                  <a:spcPts val="369"/>
                </a:spcAft>
              </a:pPr>
              <a:r>
                <a:rPr lang="ru-RU" sz="21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По данным </a:t>
              </a:r>
              <a:r>
                <a:rPr lang="ru-RU" sz="2133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Россельхозцентра</a:t>
              </a:r>
              <a:r>
                <a:rPr lang="ru-RU" sz="21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, в </a:t>
              </a:r>
              <a:r>
                <a:rPr lang="ru-RU" sz="2133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2018 </a:t>
              </a:r>
              <a:r>
                <a:rPr lang="ru-RU" sz="21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году по объемам высеваемых семян сорта ФИЦ ИЦиГ СО РАН занимали лидирующие позиции в Российской Федерации: яровая пшеница «Новосибирская 31» – третье место, ячмень «</a:t>
              </a:r>
              <a:r>
                <a:rPr lang="ru-RU" sz="2133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Ача</a:t>
              </a:r>
              <a:r>
                <a:rPr lang="ru-RU" sz="21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» – </a:t>
              </a:r>
              <a:r>
                <a:rPr lang="ru-RU" sz="2133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третье </a:t>
              </a:r>
              <a:r>
                <a:rPr lang="ru-RU" sz="21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место, овес «Ровесник» – первое </a:t>
              </a:r>
              <a:r>
                <a:rPr lang="ru-RU" sz="2133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место, рожь «Тетра» - 9 место, тритикале «</a:t>
              </a:r>
              <a:r>
                <a:rPr lang="ru-RU" sz="2133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Сирс</a:t>
              </a:r>
              <a:r>
                <a:rPr lang="ru-RU" sz="2133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 57» - 6 место.</a:t>
              </a:r>
              <a:endParaRPr lang="ru-RU" altLang="ru-RU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0465" y="800022"/>
              <a:ext cx="20989656" cy="1580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67" b="1" dirty="0">
                  <a:solidFill>
                    <a:schemeClr val="bg1"/>
                  </a:solidFill>
                  <a:latin typeface="Tahoma"/>
                  <a:ea typeface="Tahoma"/>
                </a:rPr>
                <a:t>ФИЦ ИЦиГ СО РАН: классическая селекция в СФО и РФ (более 170 сортов сельскохозяйственных растений)</a:t>
              </a:r>
              <a:endParaRPr lang="de-DE" sz="2267" dirty="0">
                <a:solidFill>
                  <a:schemeClr val="bg1"/>
                </a:solidFill>
                <a:latin typeface="Arial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61" y="3099419"/>
            <a:ext cx="11122236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4"/>
          <p:cNvGrpSpPr/>
          <p:nvPr/>
        </p:nvGrpSpPr>
        <p:grpSpPr>
          <a:xfrm>
            <a:off x="1382597" y="128195"/>
            <a:ext cx="10155811" cy="1041656"/>
            <a:chOff x="97449" y="128194"/>
            <a:chExt cx="8878462" cy="1041656"/>
          </a:xfrm>
        </p:grpSpPr>
        <p:grpSp>
          <p:nvGrpSpPr>
            <p:cNvPr id="3" name="Group 55"/>
            <p:cNvGrpSpPr/>
            <p:nvPr/>
          </p:nvGrpSpPr>
          <p:grpSpPr>
            <a:xfrm>
              <a:off x="195942" y="669634"/>
              <a:ext cx="8687815" cy="500216"/>
              <a:chOff x="195942" y="252947"/>
              <a:chExt cx="8687815" cy="500216"/>
            </a:xfrm>
          </p:grpSpPr>
          <p:pic>
            <p:nvPicPr>
              <p:cNvPr id="7" name="Picture 5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942" y="252947"/>
                <a:ext cx="4344476" cy="495238"/>
              </a:xfrm>
              <a:prstGeom prst="rect">
                <a:avLst/>
              </a:prstGeom>
            </p:spPr>
          </p:pic>
          <p:pic>
            <p:nvPicPr>
              <p:cNvPr id="8" name="Picture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43424" y="257925"/>
                <a:ext cx="4340333" cy="495238"/>
              </a:xfrm>
              <a:prstGeom prst="rect">
                <a:avLst/>
              </a:prstGeom>
            </p:spPr>
          </p:pic>
        </p:grpSp>
        <p:sp>
          <p:nvSpPr>
            <p:cNvPr id="6" name="Round Diagonal Corner Rectangle 56"/>
            <p:cNvSpPr/>
            <p:nvPr/>
          </p:nvSpPr>
          <p:spPr>
            <a:xfrm>
              <a:off x="97449" y="128194"/>
              <a:ext cx="8878462" cy="896515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FEE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3950" y="144204"/>
            <a:ext cx="11714375" cy="846139"/>
          </a:xfrm>
        </p:spPr>
        <p:txBody>
          <a:bodyPr/>
          <a:lstStyle/>
          <a:p>
            <a:pPr algn="ctr" eaLnBrk="1" hangingPunct="1"/>
            <a:r>
              <a:rPr lang="ru-RU" sz="2200" b="1" dirty="0">
                <a:solidFill>
                  <a:srgbClr val="C00000"/>
                </a:solidFill>
                <a:latin typeface="Arial" charset="0"/>
                <a:ea typeface="Calibri" pitchFamily="34" charset="0"/>
                <a:cs typeface="Arial" charset="0"/>
              </a:rPr>
              <a:t>Проблемы и прогнозы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1933" y="2127329"/>
            <a:ext cx="8590616" cy="384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27591" y="1024710"/>
            <a:ext cx="11961628" cy="106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r>
              <a:rPr lang="ru-RU" sz="1700" b="1" dirty="0">
                <a:latin typeface="Calibri" panose="020F0502020204030204" pitchFamily="34" charset="0"/>
              </a:rPr>
              <a:t>1) Изменения климата в сторону  нестабильности, смещение границ  климатических зон</a:t>
            </a:r>
          </a:p>
          <a:p>
            <a:r>
              <a:rPr lang="ru-RU" sz="1700" b="1" dirty="0">
                <a:latin typeface="Calibri" panose="020F0502020204030204" pitchFamily="34" charset="0"/>
              </a:rPr>
              <a:t>2) Расширение зоны засоления вследствие ирригации: у 50% орошаемых земель наблюдается повышение содержания соли</a:t>
            </a:r>
          </a:p>
          <a:p>
            <a:r>
              <a:rPr lang="ru-RU" sz="1700" b="1" dirty="0">
                <a:latin typeface="Calibri" panose="020F0502020204030204" pitchFamily="34" charset="0"/>
              </a:rPr>
              <a:t>3) Дефицит пресной воды (70% потребления уходит на нужды сельского хозяйства) </a:t>
            </a:r>
          </a:p>
          <a:p>
            <a:r>
              <a:rPr lang="ru-RU" sz="17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Прогнозы: </a:t>
            </a:r>
            <a:r>
              <a:rPr lang="ru-RU" sz="1700" b="1" dirty="0">
                <a:solidFill>
                  <a:srgbClr val="FF0000"/>
                </a:solidFill>
                <a:latin typeface="Calibri" panose="020F0502020204030204" pitchFamily="34" charset="0"/>
              </a:rPr>
              <a:t>к 2040 г. будет выведено из оборота 30% посевных </a:t>
            </a:r>
            <a:r>
              <a:rPr lang="ru-RU" sz="17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площадей</a:t>
            </a:r>
            <a:endParaRPr lang="ru-RU" sz="17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27591" y="6128451"/>
            <a:ext cx="11850733" cy="54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pPr algn="ctr"/>
            <a:r>
              <a:rPr lang="ru-RU" sz="17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Сообщения о появлении нехарактерных фитопатогенов и вредителей из соседних климато-географических зон в 2010-2015 г.г. (представлены «горячие точки» - не единичные случаи</a:t>
            </a:r>
            <a:r>
              <a:rPr lang="ru-RU" sz="17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  <a:endParaRPr lang="ru-RU" sz="17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7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961</Words>
  <Application>Microsoft Office PowerPoint</Application>
  <PresentationFormat>Широкоэкранный</PresentationFormat>
  <Paragraphs>166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Microsoft YaHei</vt:lpstr>
      <vt:lpstr>Arial</vt:lpstr>
      <vt:lpstr>Arial Narrow</vt:lpstr>
      <vt:lpstr>Calibri</vt:lpstr>
      <vt:lpstr>Calibri Light</vt:lpstr>
      <vt:lpstr>Lato</vt:lpstr>
      <vt:lpstr>Lato Black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и прогнозы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ИЦиГ СО РАН</dc:creator>
  <cp:lastModifiedBy>Кочетов Алексей Владимирович</cp:lastModifiedBy>
  <cp:revision>19</cp:revision>
  <dcterms:created xsi:type="dcterms:W3CDTF">2020-06-26T08:14:01Z</dcterms:created>
  <dcterms:modified xsi:type="dcterms:W3CDTF">2020-06-30T12:19:39Z</dcterms:modified>
</cp:coreProperties>
</file>