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58" r:id="rId2"/>
    <p:sldId id="292" r:id="rId3"/>
    <p:sldId id="29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F0"/>
    <a:srgbClr val="D4E5F4"/>
    <a:srgbClr val="B5D2EC"/>
    <a:srgbClr val="CADFF1"/>
    <a:srgbClr val="F7FAFD"/>
    <a:srgbClr val="D2E3F3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0" autoAdjust="0"/>
    <p:restoredTop sz="94675" autoAdjust="0"/>
  </p:normalViewPr>
  <p:slideViewPr>
    <p:cSldViewPr snapToGrid="0">
      <p:cViewPr varScale="1">
        <p:scale>
          <a:sx n="105" d="100"/>
          <a:sy n="105" d="100"/>
        </p:scale>
        <p:origin x="108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7D09-F734-4E8B-9DC1-40D44C261C3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E079-AA79-478F-8D18-C400174A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0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6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960096"/>
            <a:ext cx="11530584" cy="2569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500" b="1" smtClean="0"/>
              <a:t>Вопрос </a:t>
            </a:r>
            <a:r>
              <a:rPr lang="ru-RU" sz="3500" b="1" dirty="0"/>
              <a:t>повестки № </a:t>
            </a:r>
            <a:r>
              <a:rPr lang="en-US" sz="3500" b="1" dirty="0" smtClean="0"/>
              <a:t>6</a:t>
            </a:r>
            <a:endParaRPr lang="en-US" sz="3500" b="1" dirty="0"/>
          </a:p>
          <a:p>
            <a:pPr marL="0" indent="0" algn="ctr">
              <a:buNone/>
            </a:pPr>
            <a:r>
              <a:rPr lang="ru-RU" dirty="0" smtClean="0"/>
              <a:t>«О </a:t>
            </a:r>
            <a:r>
              <a:rPr lang="ru-RU" dirty="0"/>
              <a:t>Школе молодых ученых в рамках окружного молодежного форума с международным участием «Сибирь здесь» в 2020 году, 5 мин»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289964" y="4766378"/>
            <a:ext cx="5588092" cy="1252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 smtClean="0"/>
              <a:t>Бортников М.Е.</a:t>
            </a:r>
            <a:endParaRPr lang="ru-RU" sz="24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800" dirty="0" smtClean="0"/>
              <a:t>Заместитель начальника отдела молодежной политики управления молодежной политики министерства образования Новосибирской области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57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168675"/>
            <a:ext cx="11833934" cy="709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7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00326" y="81110"/>
            <a:ext cx="9853474" cy="531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#</a:t>
            </a:r>
            <a:r>
              <a:rPr lang="ru-RU" sz="2800" b="1" dirty="0" smtClean="0"/>
              <a:t>НАУКАЗДЕСЬ - 4 смена окружного </a:t>
            </a:r>
            <a:r>
              <a:rPr lang="ru-RU" sz="2800" b="1" dirty="0"/>
              <a:t>молодежного форума с международным участием «Сибирь здесь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8461" y="1864310"/>
            <a:ext cx="11172837" cy="303616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00"/>
                </a:solidFill>
                <a:ea typeface="Calibri"/>
                <a:cs typeface="Times New Roman"/>
              </a:rPr>
              <a:t>Задачи смены: </a:t>
            </a:r>
          </a:p>
          <a:p>
            <a:endParaRPr lang="ru-RU" sz="28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ормирование </a:t>
            </a:r>
            <a:r>
              <a:rPr lang="ru-RU" sz="28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профессиональных траекторий для молодых ученых в области цифровых интеллектуальных производственных </a:t>
            </a:r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технологи;</a:t>
            </a:r>
          </a:p>
          <a:p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-разработка </a:t>
            </a:r>
            <a:r>
              <a:rPr lang="ru-RU" sz="2800" dirty="0">
                <a:solidFill>
                  <a:srgbClr val="000000"/>
                </a:solidFill>
                <a:ea typeface="Calibri"/>
                <a:cs typeface="Times New Roman" panose="02020603050405020304" pitchFamily="18" charset="0"/>
              </a:rPr>
              <a:t>проектов по интеграции цифровых технологий в аспекты деятельности коммерческих компаний, государственных структур и общественной жизни населения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/>
              <a:t>Потенциальные участники смены: </a:t>
            </a:r>
            <a:r>
              <a:rPr lang="ru-RU" sz="2800" dirty="0" smtClean="0"/>
              <a:t>студенты </a:t>
            </a:r>
            <a:r>
              <a:rPr lang="ru-RU" sz="2800" dirty="0"/>
              <a:t>старших курсов, магистранты, аспиранты, молодые ученые, авторы технологических идей и держатели стартап-проектов в возрасте от 18 до 35 лет.</a:t>
            </a:r>
            <a:endParaRPr lang="ru-RU" sz="1600" dirty="0">
              <a:latin typeface="Calibri Light (Заголовки)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2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pic>
        <p:nvPicPr>
          <p:cNvPr id="2050" name="Picture 2" descr="D:\UserData\non\Рабочий стол\26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"/>
            <a:ext cx="17272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130</Words>
  <Application>Microsoft Office PowerPoint</Application>
  <PresentationFormat>Широкоэкранный</PresentationFormat>
  <Paragraphs>14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Calibri Light (Заголовки)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  при Губернаторе Новосибирской области по вопросам развития Новосибирского научного центра</dc:title>
  <dc:creator>Бочкарев Сергей Валерьевич</dc:creator>
  <cp:lastModifiedBy>Бочкарев Сергей Валерьевич</cp:lastModifiedBy>
  <cp:revision>122</cp:revision>
  <dcterms:created xsi:type="dcterms:W3CDTF">2019-04-29T04:35:11Z</dcterms:created>
  <dcterms:modified xsi:type="dcterms:W3CDTF">2020-03-17T08:49:09Z</dcterms:modified>
</cp:coreProperties>
</file>